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handoutMasterIdLst>
    <p:handoutMasterId r:id="rId31"/>
  </p:handoutMasterIdLst>
  <p:sldIdLst>
    <p:sldId id="265" r:id="rId2"/>
    <p:sldId id="310" r:id="rId3"/>
    <p:sldId id="311" r:id="rId4"/>
    <p:sldId id="313" r:id="rId5"/>
    <p:sldId id="312" r:id="rId6"/>
    <p:sldId id="314" r:id="rId7"/>
    <p:sldId id="315" r:id="rId8"/>
    <p:sldId id="326" r:id="rId9"/>
    <p:sldId id="316" r:id="rId10"/>
    <p:sldId id="317" r:id="rId11"/>
    <p:sldId id="327" r:id="rId12"/>
    <p:sldId id="329" r:id="rId13"/>
    <p:sldId id="330" r:id="rId14"/>
    <p:sldId id="331" r:id="rId15"/>
    <p:sldId id="328" r:id="rId16"/>
    <p:sldId id="318" r:id="rId17"/>
    <p:sldId id="319" r:id="rId18"/>
    <p:sldId id="320" r:id="rId19"/>
    <p:sldId id="321" r:id="rId20"/>
    <p:sldId id="322" r:id="rId21"/>
    <p:sldId id="336" r:id="rId22"/>
    <p:sldId id="332" r:id="rId23"/>
    <p:sldId id="323" r:id="rId24"/>
    <p:sldId id="333" r:id="rId25"/>
    <p:sldId id="334" r:id="rId26"/>
    <p:sldId id="325" r:id="rId27"/>
    <p:sldId id="335" r:id="rId28"/>
    <p:sldId id="324" r:id="rId29"/>
  </p:sldIdLst>
  <p:sldSz cx="12188825" cy="6858000"/>
  <p:notesSz cx="6858000" cy="9144000"/>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9" autoAdjust="0"/>
  </p:normalViewPr>
  <p:slideViewPr>
    <p:cSldViewPr showGuides="1">
      <p:cViewPr varScale="1">
        <p:scale>
          <a:sx n="86" d="100"/>
          <a:sy n="86" d="100"/>
        </p:scale>
        <p:origin x="562" y="67"/>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AK KUMAR RAI" userId="ff278a52cf54ee9a" providerId="LiveId" clId="{3CBEAF40-1A6E-409B-9353-88951F705C3E}"/>
    <pc:docChg chg="undo custSel addSld delSld modSld sldOrd">
      <pc:chgData name="DEEPAK KUMAR RAI" userId="ff278a52cf54ee9a" providerId="LiveId" clId="{3CBEAF40-1A6E-409B-9353-88951F705C3E}" dt="2021-06-13T15:27:27.796" v="4616" actId="15"/>
      <pc:docMkLst>
        <pc:docMk/>
      </pc:docMkLst>
      <pc:sldChg chg="addSp delSp modSp mod">
        <pc:chgData name="DEEPAK KUMAR RAI" userId="ff278a52cf54ee9a" providerId="LiveId" clId="{3CBEAF40-1A6E-409B-9353-88951F705C3E}" dt="2021-06-13T06:16:26.611" v="584" actId="1076"/>
        <pc:sldMkLst>
          <pc:docMk/>
          <pc:sldMk cId="2139132589" sldId="310"/>
        </pc:sldMkLst>
        <pc:spChg chg="add mod">
          <ac:chgData name="DEEPAK KUMAR RAI" userId="ff278a52cf54ee9a" providerId="LiveId" clId="{3CBEAF40-1A6E-409B-9353-88951F705C3E}" dt="2021-06-13T06:16:07.850" v="582" actId="1076"/>
          <ac:spMkLst>
            <pc:docMk/>
            <pc:sldMk cId="2139132589" sldId="310"/>
            <ac:spMk id="2" creationId="{C186CA2D-B4E6-495A-97E1-B460E8C37B94}"/>
          </ac:spMkLst>
        </pc:spChg>
        <pc:spChg chg="add mod">
          <ac:chgData name="DEEPAK KUMAR RAI" userId="ff278a52cf54ee9a" providerId="LiveId" clId="{3CBEAF40-1A6E-409B-9353-88951F705C3E}" dt="2021-06-13T06:11:37.008" v="530" actId="113"/>
          <ac:spMkLst>
            <pc:docMk/>
            <pc:sldMk cId="2139132589" sldId="310"/>
            <ac:spMk id="3" creationId="{59AD67C2-DB59-42C9-8BF9-9AB61D933FAF}"/>
          </ac:spMkLst>
        </pc:spChg>
        <pc:spChg chg="add mod">
          <ac:chgData name="DEEPAK KUMAR RAI" userId="ff278a52cf54ee9a" providerId="LiveId" clId="{3CBEAF40-1A6E-409B-9353-88951F705C3E}" dt="2021-06-13T06:11:44.370" v="531" actId="1076"/>
          <ac:spMkLst>
            <pc:docMk/>
            <pc:sldMk cId="2139132589" sldId="310"/>
            <ac:spMk id="5" creationId="{4033C41A-6819-4C68-A426-727A4113D25B}"/>
          </ac:spMkLst>
        </pc:spChg>
        <pc:spChg chg="add del mod">
          <ac:chgData name="DEEPAK KUMAR RAI" userId="ff278a52cf54ee9a" providerId="LiveId" clId="{3CBEAF40-1A6E-409B-9353-88951F705C3E}" dt="2021-06-13T05:56:21.707" v="165"/>
          <ac:spMkLst>
            <pc:docMk/>
            <pc:sldMk cId="2139132589" sldId="310"/>
            <ac:spMk id="6" creationId="{207C5728-01E8-46A3-BA29-9E9225320BAE}"/>
          </ac:spMkLst>
        </pc:spChg>
        <pc:spChg chg="add mod">
          <ac:chgData name="DEEPAK KUMAR RAI" userId="ff278a52cf54ee9a" providerId="LiveId" clId="{3CBEAF40-1A6E-409B-9353-88951F705C3E}" dt="2021-06-13T06:07:25.503" v="516" actId="20577"/>
          <ac:spMkLst>
            <pc:docMk/>
            <pc:sldMk cId="2139132589" sldId="310"/>
            <ac:spMk id="7" creationId="{9CB13268-D771-4439-80BC-51F33B295780}"/>
          </ac:spMkLst>
        </pc:spChg>
        <pc:spChg chg="add mod">
          <ac:chgData name="DEEPAK KUMAR RAI" userId="ff278a52cf54ee9a" providerId="LiveId" clId="{3CBEAF40-1A6E-409B-9353-88951F705C3E}" dt="2021-06-13T06:12:10.880" v="533" actId="1076"/>
          <ac:spMkLst>
            <pc:docMk/>
            <pc:sldMk cId="2139132589" sldId="310"/>
            <ac:spMk id="8" creationId="{4E0992CC-E32B-40C5-BC84-95B733759667}"/>
          </ac:spMkLst>
        </pc:spChg>
        <pc:spChg chg="add mod">
          <ac:chgData name="DEEPAK KUMAR RAI" userId="ff278a52cf54ee9a" providerId="LiveId" clId="{3CBEAF40-1A6E-409B-9353-88951F705C3E}" dt="2021-06-13T06:12:47.928" v="539" actId="1076"/>
          <ac:spMkLst>
            <pc:docMk/>
            <pc:sldMk cId="2139132589" sldId="310"/>
            <ac:spMk id="9" creationId="{64045438-599A-48F8-A9EF-6FF23344CCFD}"/>
          </ac:spMkLst>
        </pc:spChg>
        <pc:spChg chg="add mod">
          <ac:chgData name="DEEPAK KUMAR RAI" userId="ff278a52cf54ee9a" providerId="LiveId" clId="{3CBEAF40-1A6E-409B-9353-88951F705C3E}" dt="2021-06-13T06:13:03.039" v="540" actId="1076"/>
          <ac:spMkLst>
            <pc:docMk/>
            <pc:sldMk cId="2139132589" sldId="310"/>
            <ac:spMk id="10" creationId="{37FA5072-8C7C-4294-BE6F-345CEA23A63F}"/>
          </ac:spMkLst>
        </pc:spChg>
        <pc:spChg chg="add mod">
          <ac:chgData name="DEEPAK KUMAR RAI" userId="ff278a52cf54ee9a" providerId="LiveId" clId="{3CBEAF40-1A6E-409B-9353-88951F705C3E}" dt="2021-06-13T06:16:26.611" v="584" actId="1076"/>
          <ac:spMkLst>
            <pc:docMk/>
            <pc:sldMk cId="2139132589" sldId="310"/>
            <ac:spMk id="11" creationId="{C254C104-874E-4A0C-9D90-4BC26F1E76AC}"/>
          </ac:spMkLst>
        </pc:spChg>
        <pc:spChg chg="add mod">
          <ac:chgData name="DEEPAK KUMAR RAI" userId="ff278a52cf54ee9a" providerId="LiveId" clId="{3CBEAF40-1A6E-409B-9353-88951F705C3E}" dt="2021-06-13T06:12:21.071" v="534" actId="1076"/>
          <ac:spMkLst>
            <pc:docMk/>
            <pc:sldMk cId="2139132589" sldId="310"/>
            <ac:spMk id="12" creationId="{2FE63C97-681E-4BD0-9B9C-43DCFD5381DE}"/>
          </ac:spMkLst>
        </pc:spChg>
        <pc:spChg chg="del mod">
          <ac:chgData name="DEEPAK KUMAR RAI" userId="ff278a52cf54ee9a" providerId="LiveId" clId="{3CBEAF40-1A6E-409B-9353-88951F705C3E}" dt="2021-06-13T05:52:01.681" v="7" actId="478"/>
          <ac:spMkLst>
            <pc:docMk/>
            <pc:sldMk cId="2139132589" sldId="310"/>
            <ac:spMk id="13" creationId="{00000000-0000-0000-0000-000000000000}"/>
          </ac:spMkLst>
        </pc:spChg>
        <pc:spChg chg="del mod">
          <ac:chgData name="DEEPAK KUMAR RAI" userId="ff278a52cf54ee9a" providerId="LiveId" clId="{3CBEAF40-1A6E-409B-9353-88951F705C3E}" dt="2021-06-13T05:51:49.727" v="3" actId="478"/>
          <ac:spMkLst>
            <pc:docMk/>
            <pc:sldMk cId="2139132589" sldId="310"/>
            <ac:spMk id="14" creationId="{00000000-0000-0000-0000-000000000000}"/>
          </ac:spMkLst>
        </pc:spChg>
        <pc:spChg chg="add mod">
          <ac:chgData name="DEEPAK KUMAR RAI" userId="ff278a52cf54ee9a" providerId="LiveId" clId="{3CBEAF40-1A6E-409B-9353-88951F705C3E}" dt="2021-06-13T06:12:33.686" v="537" actId="1076"/>
          <ac:spMkLst>
            <pc:docMk/>
            <pc:sldMk cId="2139132589" sldId="310"/>
            <ac:spMk id="15" creationId="{0839C09C-C5A4-44F1-8102-CC14E280BDB2}"/>
          </ac:spMkLst>
        </pc:spChg>
        <pc:spChg chg="add mod">
          <ac:chgData name="DEEPAK KUMAR RAI" userId="ff278a52cf54ee9a" providerId="LiveId" clId="{3CBEAF40-1A6E-409B-9353-88951F705C3E}" dt="2021-06-13T06:15:16.293" v="581" actId="14100"/>
          <ac:spMkLst>
            <pc:docMk/>
            <pc:sldMk cId="2139132589" sldId="310"/>
            <ac:spMk id="16" creationId="{AD6A6E8A-D170-4A41-BBC2-DB789B1ACCCE}"/>
          </ac:spMkLst>
        </pc:spChg>
        <pc:spChg chg="add del mod">
          <ac:chgData name="DEEPAK KUMAR RAI" userId="ff278a52cf54ee9a" providerId="LiveId" clId="{3CBEAF40-1A6E-409B-9353-88951F705C3E}" dt="2021-06-13T06:03:09.365" v="440"/>
          <ac:spMkLst>
            <pc:docMk/>
            <pc:sldMk cId="2139132589" sldId="310"/>
            <ac:spMk id="17" creationId="{90BC89F5-2952-420F-A6AA-CEEB672D5B00}"/>
          </ac:spMkLst>
        </pc:spChg>
        <pc:spChg chg="add del mod">
          <ac:chgData name="DEEPAK KUMAR RAI" userId="ff278a52cf54ee9a" providerId="LiveId" clId="{3CBEAF40-1A6E-409B-9353-88951F705C3E}" dt="2021-06-13T06:15:11.042" v="580" actId="478"/>
          <ac:spMkLst>
            <pc:docMk/>
            <pc:sldMk cId="2139132589" sldId="310"/>
            <ac:spMk id="18" creationId="{A4388ADB-52D6-4641-9F0C-E66C309F1DCA}"/>
          </ac:spMkLst>
        </pc:spChg>
        <pc:spChg chg="add mod">
          <ac:chgData name="DEEPAK KUMAR RAI" userId="ff278a52cf54ee9a" providerId="LiveId" clId="{3CBEAF40-1A6E-409B-9353-88951F705C3E}" dt="2021-06-13T06:14:24.001" v="555" actId="20577"/>
          <ac:spMkLst>
            <pc:docMk/>
            <pc:sldMk cId="2139132589" sldId="310"/>
            <ac:spMk id="19" creationId="{EBE4C7F3-3845-4D21-97D1-492D88F24F41}"/>
          </ac:spMkLst>
        </pc:spChg>
        <pc:spChg chg="add del mod">
          <ac:chgData name="DEEPAK KUMAR RAI" userId="ff278a52cf54ee9a" providerId="LiveId" clId="{3CBEAF40-1A6E-409B-9353-88951F705C3E}" dt="2021-06-13T06:04:27.968" v="472"/>
          <ac:spMkLst>
            <pc:docMk/>
            <pc:sldMk cId="2139132589" sldId="310"/>
            <ac:spMk id="20" creationId="{BAA4A720-7293-4BDB-8C64-C4C7EB2994C6}"/>
          </ac:spMkLst>
        </pc:spChg>
        <pc:spChg chg="add del mod">
          <ac:chgData name="DEEPAK KUMAR RAI" userId="ff278a52cf54ee9a" providerId="LiveId" clId="{3CBEAF40-1A6E-409B-9353-88951F705C3E}" dt="2021-06-13T06:14:32.833" v="558" actId="478"/>
          <ac:spMkLst>
            <pc:docMk/>
            <pc:sldMk cId="2139132589" sldId="310"/>
            <ac:spMk id="21" creationId="{FE30EE04-6371-49DA-8925-E6DFA75F8F0B}"/>
          </ac:spMkLst>
        </pc:spChg>
        <pc:picChg chg="add mod">
          <ac:chgData name="DEEPAK KUMAR RAI" userId="ff278a52cf54ee9a" providerId="LiveId" clId="{3CBEAF40-1A6E-409B-9353-88951F705C3E}" dt="2021-06-13T06:11:55.266" v="532" actId="1076"/>
          <ac:picMkLst>
            <pc:docMk/>
            <pc:sldMk cId="2139132589" sldId="310"/>
            <ac:picMk id="4" creationId="{42342B54-975D-4F10-B25E-A04ED7AAAA10}"/>
          </ac:picMkLst>
        </pc:picChg>
      </pc:sldChg>
      <pc:sldChg chg="addSp delSp modSp mod ord">
        <pc:chgData name="DEEPAK KUMAR RAI" userId="ff278a52cf54ee9a" providerId="LiveId" clId="{3CBEAF40-1A6E-409B-9353-88951F705C3E}" dt="2021-06-13T13:06:41.244" v="3076"/>
        <pc:sldMkLst>
          <pc:docMk/>
          <pc:sldMk cId="3106206852" sldId="311"/>
        </pc:sldMkLst>
        <pc:spChg chg="add mod">
          <ac:chgData name="DEEPAK KUMAR RAI" userId="ff278a52cf54ee9a" providerId="LiveId" clId="{3CBEAF40-1A6E-409B-9353-88951F705C3E}" dt="2021-06-13T06:22:47.504" v="965" actId="20577"/>
          <ac:spMkLst>
            <pc:docMk/>
            <pc:sldMk cId="3106206852" sldId="311"/>
            <ac:spMk id="3" creationId="{78B38235-1EC9-470B-AE85-42F1533E9864}"/>
          </ac:spMkLst>
        </pc:spChg>
        <pc:spChg chg="add mod">
          <ac:chgData name="DEEPAK KUMAR RAI" userId="ff278a52cf54ee9a" providerId="LiveId" clId="{3CBEAF40-1A6E-409B-9353-88951F705C3E}" dt="2021-06-13T06:22:26.176" v="960" actId="1076"/>
          <ac:spMkLst>
            <pc:docMk/>
            <pc:sldMk cId="3106206852" sldId="311"/>
            <ac:spMk id="4" creationId="{79440A65-D0B7-40DC-8CD3-61F9E11C3B7F}"/>
          </ac:spMkLst>
        </pc:spChg>
        <pc:spChg chg="mod">
          <ac:chgData name="DEEPAK KUMAR RAI" userId="ff278a52cf54ee9a" providerId="LiveId" clId="{3CBEAF40-1A6E-409B-9353-88951F705C3E}" dt="2021-06-13T06:19:49.106" v="843" actId="1076"/>
          <ac:spMkLst>
            <pc:docMk/>
            <pc:sldMk cId="3106206852" sldId="311"/>
            <ac:spMk id="13" creationId="{00000000-0000-0000-0000-000000000000}"/>
          </ac:spMkLst>
        </pc:spChg>
        <pc:graphicFrameChg chg="del">
          <ac:chgData name="DEEPAK KUMAR RAI" userId="ff278a52cf54ee9a" providerId="LiveId" clId="{3CBEAF40-1A6E-409B-9353-88951F705C3E}" dt="2021-06-13T06:16:51.162" v="585" actId="478"/>
          <ac:graphicFrameMkLst>
            <pc:docMk/>
            <pc:sldMk cId="3106206852" sldId="311"/>
            <ac:graphicFrameMk id="6" creationId="{00000000-0000-0000-0000-000000000000}"/>
          </ac:graphicFrameMkLst>
        </pc:graphicFrameChg>
      </pc:sldChg>
      <pc:sldChg chg="addSp delSp modSp mod">
        <pc:chgData name="DEEPAK KUMAR RAI" userId="ff278a52cf54ee9a" providerId="LiveId" clId="{3CBEAF40-1A6E-409B-9353-88951F705C3E}" dt="2021-06-13T06:33:41.002" v="1272" actId="1076"/>
        <pc:sldMkLst>
          <pc:docMk/>
          <pc:sldMk cId="462238070" sldId="312"/>
        </pc:sldMkLst>
        <pc:spChg chg="add mod">
          <ac:chgData name="DEEPAK KUMAR RAI" userId="ff278a52cf54ee9a" providerId="LiveId" clId="{3CBEAF40-1A6E-409B-9353-88951F705C3E}" dt="2021-06-13T06:33:26.374" v="1269" actId="27636"/>
          <ac:spMkLst>
            <pc:docMk/>
            <pc:sldMk cId="462238070" sldId="312"/>
            <ac:spMk id="4" creationId="{D17AA528-A012-4F70-AB35-11A184222F3E}"/>
          </ac:spMkLst>
        </pc:spChg>
        <pc:spChg chg="mod">
          <ac:chgData name="DEEPAK KUMAR RAI" userId="ff278a52cf54ee9a" providerId="LiveId" clId="{3CBEAF40-1A6E-409B-9353-88951F705C3E}" dt="2021-06-13T06:33:41.002" v="1272" actId="1076"/>
          <ac:spMkLst>
            <pc:docMk/>
            <pc:sldMk cId="462238070" sldId="312"/>
            <ac:spMk id="13" creationId="{00000000-0000-0000-0000-000000000000}"/>
          </ac:spMkLst>
        </pc:spChg>
        <pc:graphicFrameChg chg="del mod">
          <ac:chgData name="DEEPAK KUMAR RAI" userId="ff278a52cf54ee9a" providerId="LiveId" clId="{3CBEAF40-1A6E-409B-9353-88951F705C3E}" dt="2021-06-13T06:32:16.469" v="1241" actId="478"/>
          <ac:graphicFrameMkLst>
            <pc:docMk/>
            <pc:sldMk cId="462238070" sldId="312"/>
            <ac:graphicFrameMk id="3" creationId="{00000000-0000-0000-0000-000000000000}"/>
          </ac:graphicFrameMkLst>
        </pc:graphicFrameChg>
      </pc:sldChg>
      <pc:sldChg chg="addSp delSp modSp mod">
        <pc:chgData name="DEEPAK KUMAR RAI" userId="ff278a52cf54ee9a" providerId="LiveId" clId="{3CBEAF40-1A6E-409B-9353-88951F705C3E}" dt="2021-06-13T13:44:22.542" v="3597" actId="20577"/>
        <pc:sldMkLst>
          <pc:docMk/>
          <pc:sldMk cId="4206988261" sldId="313"/>
        </pc:sldMkLst>
        <pc:spChg chg="mod">
          <ac:chgData name="DEEPAK KUMAR RAI" userId="ff278a52cf54ee9a" providerId="LiveId" clId="{3CBEAF40-1A6E-409B-9353-88951F705C3E}" dt="2021-06-13T06:31:44.233" v="1239" actId="14100"/>
          <ac:spMkLst>
            <pc:docMk/>
            <pc:sldMk cId="4206988261" sldId="313"/>
            <ac:spMk id="2" creationId="{00000000-0000-0000-0000-000000000000}"/>
          </ac:spMkLst>
        </pc:spChg>
        <pc:spChg chg="mod">
          <ac:chgData name="DEEPAK KUMAR RAI" userId="ff278a52cf54ee9a" providerId="LiveId" clId="{3CBEAF40-1A6E-409B-9353-88951F705C3E}" dt="2021-06-13T13:44:22.542" v="3597" actId="20577"/>
          <ac:spMkLst>
            <pc:docMk/>
            <pc:sldMk cId="4206988261" sldId="313"/>
            <ac:spMk id="3" creationId="{00000000-0000-0000-0000-000000000000}"/>
          </ac:spMkLst>
        </pc:spChg>
        <pc:spChg chg="add del mod">
          <ac:chgData name="DEEPAK KUMAR RAI" userId="ff278a52cf54ee9a" providerId="LiveId" clId="{3CBEAF40-1A6E-409B-9353-88951F705C3E}" dt="2021-06-13T06:28:12.191" v="971" actId="478"/>
          <ac:spMkLst>
            <pc:docMk/>
            <pc:sldMk cId="4206988261" sldId="313"/>
            <ac:spMk id="5" creationId="{07A8E9FD-59B3-4E76-8FD9-237D89AB0327}"/>
          </ac:spMkLst>
        </pc:spChg>
        <pc:graphicFrameChg chg="del modGraphic">
          <ac:chgData name="DEEPAK KUMAR RAI" userId="ff278a52cf54ee9a" providerId="LiveId" clId="{3CBEAF40-1A6E-409B-9353-88951F705C3E}" dt="2021-06-13T06:28:04.019" v="969" actId="478"/>
          <ac:graphicFrameMkLst>
            <pc:docMk/>
            <pc:sldMk cId="4206988261" sldId="313"/>
            <ac:graphicFrameMk id="9" creationId="{00000000-0000-0000-0000-000000000000}"/>
          </ac:graphicFrameMkLst>
        </pc:graphicFrameChg>
      </pc:sldChg>
      <pc:sldChg chg="addSp delSp modSp mod ord">
        <pc:chgData name="DEEPAK KUMAR RAI" userId="ff278a52cf54ee9a" providerId="LiveId" clId="{3CBEAF40-1A6E-409B-9353-88951F705C3E}" dt="2021-06-13T13:42:52.584" v="3513"/>
        <pc:sldMkLst>
          <pc:docMk/>
          <pc:sldMk cId="2478160142" sldId="314"/>
        </pc:sldMkLst>
        <pc:spChg chg="mod">
          <ac:chgData name="DEEPAK KUMAR RAI" userId="ff278a52cf54ee9a" providerId="LiveId" clId="{3CBEAF40-1A6E-409B-9353-88951F705C3E}" dt="2021-06-13T11:20:39.918" v="1783" actId="14100"/>
          <ac:spMkLst>
            <pc:docMk/>
            <pc:sldMk cId="2478160142" sldId="314"/>
            <ac:spMk id="2" creationId="{00000000-0000-0000-0000-000000000000}"/>
          </ac:spMkLst>
        </pc:spChg>
        <pc:spChg chg="del mod">
          <ac:chgData name="DEEPAK KUMAR RAI" userId="ff278a52cf54ee9a" providerId="LiveId" clId="{3CBEAF40-1A6E-409B-9353-88951F705C3E}" dt="2021-06-13T06:35:34.220" v="1309" actId="478"/>
          <ac:spMkLst>
            <pc:docMk/>
            <pc:sldMk cId="2478160142" sldId="314"/>
            <ac:spMk id="3" creationId="{00000000-0000-0000-0000-000000000000}"/>
          </ac:spMkLst>
        </pc:spChg>
        <pc:picChg chg="add mod">
          <ac:chgData name="DEEPAK KUMAR RAI" userId="ff278a52cf54ee9a" providerId="LiveId" clId="{3CBEAF40-1A6E-409B-9353-88951F705C3E}" dt="2021-06-13T11:20:24.130" v="1781" actId="1076"/>
          <ac:picMkLst>
            <pc:docMk/>
            <pc:sldMk cId="2478160142" sldId="314"/>
            <ac:picMk id="4" creationId="{D0CA5D4B-1E09-4F07-AE71-A9E0F505AFF9}"/>
          </ac:picMkLst>
        </pc:picChg>
        <pc:picChg chg="add del mod">
          <ac:chgData name="DEEPAK KUMAR RAI" userId="ff278a52cf54ee9a" providerId="LiveId" clId="{3CBEAF40-1A6E-409B-9353-88951F705C3E}" dt="2021-06-13T11:20:17.302" v="1780" actId="478"/>
          <ac:picMkLst>
            <pc:docMk/>
            <pc:sldMk cId="2478160142" sldId="314"/>
            <ac:picMk id="5" creationId="{6D02504D-9E83-43DE-8CED-9022874D35D4}"/>
          </ac:picMkLst>
        </pc:picChg>
      </pc:sldChg>
      <pc:sldChg chg="addSp delSp modSp mod">
        <pc:chgData name="DEEPAK KUMAR RAI" userId="ff278a52cf54ee9a" providerId="LiveId" clId="{3CBEAF40-1A6E-409B-9353-88951F705C3E}" dt="2021-06-13T11:21:10.825" v="1784" actId="1076"/>
        <pc:sldMkLst>
          <pc:docMk/>
          <pc:sldMk cId="2681425051" sldId="315"/>
        </pc:sldMkLst>
        <pc:spChg chg="mod">
          <ac:chgData name="DEEPAK KUMAR RAI" userId="ff278a52cf54ee9a" providerId="LiveId" clId="{3CBEAF40-1A6E-409B-9353-88951F705C3E}" dt="2021-06-13T11:21:10.825" v="1784" actId="1076"/>
          <ac:spMkLst>
            <pc:docMk/>
            <pc:sldMk cId="2681425051" sldId="315"/>
            <ac:spMk id="2" creationId="{00000000-0000-0000-0000-000000000000}"/>
          </ac:spMkLst>
        </pc:spChg>
        <pc:spChg chg="del mod">
          <ac:chgData name="DEEPAK KUMAR RAI" userId="ff278a52cf54ee9a" providerId="LiveId" clId="{3CBEAF40-1A6E-409B-9353-88951F705C3E}" dt="2021-06-13T06:36:31.482" v="1337" actId="478"/>
          <ac:spMkLst>
            <pc:docMk/>
            <pc:sldMk cId="2681425051" sldId="315"/>
            <ac:spMk id="3" creationId="{00000000-0000-0000-0000-000000000000}"/>
          </ac:spMkLst>
        </pc:spChg>
        <pc:spChg chg="del mod">
          <ac:chgData name="DEEPAK KUMAR RAI" userId="ff278a52cf54ee9a" providerId="LiveId" clId="{3CBEAF40-1A6E-409B-9353-88951F705C3E}" dt="2021-06-13T06:36:26.228" v="1335" actId="478"/>
          <ac:spMkLst>
            <pc:docMk/>
            <pc:sldMk cId="2681425051" sldId="315"/>
            <ac:spMk id="4" creationId="{00000000-0000-0000-0000-000000000000}"/>
          </ac:spMkLst>
        </pc:spChg>
        <pc:spChg chg="del mod">
          <ac:chgData name="DEEPAK KUMAR RAI" userId="ff278a52cf54ee9a" providerId="LiveId" clId="{3CBEAF40-1A6E-409B-9353-88951F705C3E}" dt="2021-06-13T06:36:20.710" v="1333" actId="478"/>
          <ac:spMkLst>
            <pc:docMk/>
            <pc:sldMk cId="2681425051" sldId="315"/>
            <ac:spMk id="5" creationId="{00000000-0000-0000-0000-000000000000}"/>
          </ac:spMkLst>
        </pc:spChg>
        <pc:spChg chg="del mod">
          <ac:chgData name="DEEPAK KUMAR RAI" userId="ff278a52cf54ee9a" providerId="LiveId" clId="{3CBEAF40-1A6E-409B-9353-88951F705C3E}" dt="2021-06-13T06:36:15.595" v="1331" actId="478"/>
          <ac:spMkLst>
            <pc:docMk/>
            <pc:sldMk cId="2681425051" sldId="315"/>
            <ac:spMk id="6" creationId="{00000000-0000-0000-0000-000000000000}"/>
          </ac:spMkLst>
        </pc:spChg>
        <pc:picChg chg="add mod">
          <ac:chgData name="DEEPAK KUMAR RAI" userId="ff278a52cf54ee9a" providerId="LiveId" clId="{3CBEAF40-1A6E-409B-9353-88951F705C3E}" dt="2021-06-13T06:36:48.116" v="1338"/>
          <ac:picMkLst>
            <pc:docMk/>
            <pc:sldMk cId="2681425051" sldId="315"/>
            <ac:picMk id="7" creationId="{BF61E037-5873-4412-AF08-2D812885B7E1}"/>
          </ac:picMkLst>
        </pc:picChg>
      </pc:sldChg>
      <pc:sldChg chg="addSp modSp mod">
        <pc:chgData name="DEEPAK KUMAR RAI" userId="ff278a52cf54ee9a" providerId="LiveId" clId="{3CBEAF40-1A6E-409B-9353-88951F705C3E}" dt="2021-06-13T12:54:38.920" v="2981" actId="1076"/>
        <pc:sldMkLst>
          <pc:docMk/>
          <pc:sldMk cId="2590506655" sldId="316"/>
        </pc:sldMkLst>
        <pc:spChg chg="mod">
          <ac:chgData name="DEEPAK KUMAR RAI" userId="ff278a52cf54ee9a" providerId="LiveId" clId="{3CBEAF40-1A6E-409B-9353-88951F705C3E}" dt="2021-06-13T12:54:38.920" v="2981" actId="1076"/>
          <ac:spMkLst>
            <pc:docMk/>
            <pc:sldMk cId="2590506655" sldId="316"/>
            <ac:spMk id="2" creationId="{00000000-0000-0000-0000-000000000000}"/>
          </ac:spMkLst>
        </pc:spChg>
        <pc:spChg chg="add mod">
          <ac:chgData name="DEEPAK KUMAR RAI" userId="ff278a52cf54ee9a" providerId="LiveId" clId="{3CBEAF40-1A6E-409B-9353-88951F705C3E}" dt="2021-06-13T12:54:10.863" v="2980" actId="255"/>
          <ac:spMkLst>
            <pc:docMk/>
            <pc:sldMk cId="2590506655" sldId="316"/>
            <ac:spMk id="4" creationId="{8769D90C-1A75-41EA-B737-36E9C73959DA}"/>
          </ac:spMkLst>
        </pc:spChg>
      </pc:sldChg>
      <pc:sldChg chg="addSp delSp modSp mod">
        <pc:chgData name="DEEPAK KUMAR RAI" userId="ff278a52cf54ee9a" providerId="LiveId" clId="{3CBEAF40-1A6E-409B-9353-88951F705C3E}" dt="2021-06-13T12:55:42.333" v="2983" actId="207"/>
        <pc:sldMkLst>
          <pc:docMk/>
          <pc:sldMk cId="1735722345" sldId="317"/>
        </pc:sldMkLst>
        <pc:spChg chg="add mod">
          <ac:chgData name="DEEPAK KUMAR RAI" userId="ff278a52cf54ee9a" providerId="LiveId" clId="{3CBEAF40-1A6E-409B-9353-88951F705C3E}" dt="2021-06-13T12:55:42.333" v="2983" actId="207"/>
          <ac:spMkLst>
            <pc:docMk/>
            <pc:sldMk cId="1735722345" sldId="317"/>
            <ac:spMk id="3" creationId="{62E34207-6BE8-41BA-A502-776AD8EC88CF}"/>
          </ac:spMkLst>
        </pc:spChg>
        <pc:spChg chg="add mod">
          <ac:chgData name="DEEPAK KUMAR RAI" userId="ff278a52cf54ee9a" providerId="LiveId" clId="{3CBEAF40-1A6E-409B-9353-88951F705C3E}" dt="2021-06-13T11:22:38.790" v="1788" actId="1076"/>
          <ac:spMkLst>
            <pc:docMk/>
            <pc:sldMk cId="1735722345" sldId="317"/>
            <ac:spMk id="7" creationId="{2B614CEC-3383-4B84-8945-86003EB3B07C}"/>
          </ac:spMkLst>
        </pc:spChg>
        <pc:picChg chg="add mod">
          <ac:chgData name="DEEPAK KUMAR RAI" userId="ff278a52cf54ee9a" providerId="LiveId" clId="{3CBEAF40-1A6E-409B-9353-88951F705C3E}" dt="2021-06-13T06:40:03.671" v="1389" actId="1076"/>
          <ac:picMkLst>
            <pc:docMk/>
            <pc:sldMk cId="1735722345" sldId="317"/>
            <ac:picMk id="4" creationId="{AE41758E-19EA-4856-B748-B053CB15862B}"/>
          </ac:picMkLst>
        </pc:picChg>
        <pc:picChg chg="add del mod">
          <ac:chgData name="DEEPAK KUMAR RAI" userId="ff278a52cf54ee9a" providerId="LiveId" clId="{3CBEAF40-1A6E-409B-9353-88951F705C3E}" dt="2021-06-13T06:39:41.090" v="1385"/>
          <ac:picMkLst>
            <pc:docMk/>
            <pc:sldMk cId="1735722345" sldId="317"/>
            <ac:picMk id="5" creationId="{29B0BBD1-42F9-49AB-AB60-42262860229D}"/>
          </ac:picMkLst>
        </pc:picChg>
      </pc:sldChg>
      <pc:sldChg chg="delSp modSp mod">
        <pc:chgData name="DEEPAK KUMAR RAI" userId="ff278a52cf54ee9a" providerId="LiveId" clId="{3CBEAF40-1A6E-409B-9353-88951F705C3E}" dt="2021-06-13T13:04:35.067" v="3033" actId="1076"/>
        <pc:sldMkLst>
          <pc:docMk/>
          <pc:sldMk cId="2765137111" sldId="318"/>
        </pc:sldMkLst>
        <pc:spChg chg="mod">
          <ac:chgData name="DEEPAK KUMAR RAI" userId="ff278a52cf54ee9a" providerId="LiveId" clId="{3CBEAF40-1A6E-409B-9353-88951F705C3E}" dt="2021-06-13T13:04:35.067" v="3033" actId="1076"/>
          <ac:spMkLst>
            <pc:docMk/>
            <pc:sldMk cId="2765137111" sldId="318"/>
            <ac:spMk id="2" creationId="{00000000-0000-0000-0000-000000000000}"/>
          </ac:spMkLst>
        </pc:spChg>
        <pc:spChg chg="del mod">
          <ac:chgData name="DEEPAK KUMAR RAI" userId="ff278a52cf54ee9a" providerId="LiveId" clId="{3CBEAF40-1A6E-409B-9353-88951F705C3E}" dt="2021-06-13T06:41:26.604" v="1456" actId="478"/>
          <ac:spMkLst>
            <pc:docMk/>
            <pc:sldMk cId="2765137111" sldId="318"/>
            <ac:spMk id="3" creationId="{00000000-0000-0000-0000-000000000000}"/>
          </ac:spMkLst>
        </pc:spChg>
        <pc:spChg chg="mod">
          <ac:chgData name="DEEPAK KUMAR RAI" userId="ff278a52cf54ee9a" providerId="LiveId" clId="{3CBEAF40-1A6E-409B-9353-88951F705C3E}" dt="2021-06-13T11:24:15.984" v="1830" actId="20577"/>
          <ac:spMkLst>
            <pc:docMk/>
            <pc:sldMk cId="2765137111" sldId="318"/>
            <ac:spMk id="4" creationId="{00000000-0000-0000-0000-000000000000}"/>
          </ac:spMkLst>
        </pc:spChg>
      </pc:sldChg>
      <pc:sldChg chg="delSp modSp mod">
        <pc:chgData name="DEEPAK KUMAR RAI" userId="ff278a52cf54ee9a" providerId="LiveId" clId="{3CBEAF40-1A6E-409B-9353-88951F705C3E}" dt="2021-06-13T11:25:57.359" v="1841" actId="1076"/>
        <pc:sldMkLst>
          <pc:docMk/>
          <pc:sldMk cId="1108506989" sldId="319"/>
        </pc:sldMkLst>
        <pc:spChg chg="del mod">
          <ac:chgData name="DEEPAK KUMAR RAI" userId="ff278a52cf54ee9a" providerId="LiveId" clId="{3CBEAF40-1A6E-409B-9353-88951F705C3E}" dt="2021-06-13T06:42:39.765" v="1473" actId="478"/>
          <ac:spMkLst>
            <pc:docMk/>
            <pc:sldMk cId="1108506989" sldId="319"/>
            <ac:spMk id="2" creationId="{00000000-0000-0000-0000-000000000000}"/>
          </ac:spMkLst>
        </pc:spChg>
        <pc:spChg chg="mod">
          <ac:chgData name="DEEPAK KUMAR RAI" userId="ff278a52cf54ee9a" providerId="LiveId" clId="{3CBEAF40-1A6E-409B-9353-88951F705C3E}" dt="2021-06-13T11:25:14.703" v="1836" actId="1076"/>
          <ac:spMkLst>
            <pc:docMk/>
            <pc:sldMk cId="1108506989" sldId="319"/>
            <ac:spMk id="3" creationId="{00000000-0000-0000-0000-000000000000}"/>
          </ac:spMkLst>
        </pc:spChg>
        <pc:spChg chg="mod">
          <ac:chgData name="DEEPAK KUMAR RAI" userId="ff278a52cf54ee9a" providerId="LiveId" clId="{3CBEAF40-1A6E-409B-9353-88951F705C3E}" dt="2021-06-13T11:25:57.359" v="1841" actId="1076"/>
          <ac:spMkLst>
            <pc:docMk/>
            <pc:sldMk cId="1108506989" sldId="319"/>
            <ac:spMk id="4" creationId="{00000000-0000-0000-0000-000000000000}"/>
          </ac:spMkLst>
        </pc:spChg>
      </pc:sldChg>
      <pc:sldChg chg="addSp delSp modSp new mod">
        <pc:chgData name="DEEPAK KUMAR RAI" userId="ff278a52cf54ee9a" providerId="LiveId" clId="{3CBEAF40-1A6E-409B-9353-88951F705C3E}" dt="2021-06-13T11:26:25.118" v="1849" actId="14100"/>
        <pc:sldMkLst>
          <pc:docMk/>
          <pc:sldMk cId="1447741511" sldId="320"/>
        </pc:sldMkLst>
        <pc:spChg chg="mod">
          <ac:chgData name="DEEPAK KUMAR RAI" userId="ff278a52cf54ee9a" providerId="LiveId" clId="{3CBEAF40-1A6E-409B-9353-88951F705C3E}" dt="2021-06-13T11:26:25.118" v="1849" actId="14100"/>
          <ac:spMkLst>
            <pc:docMk/>
            <pc:sldMk cId="1447741511" sldId="320"/>
            <ac:spMk id="2" creationId="{C6265A4F-9713-4E0F-B3F1-F58CA4B5BBCF}"/>
          </ac:spMkLst>
        </pc:spChg>
        <pc:spChg chg="del mod">
          <ac:chgData name="DEEPAK KUMAR RAI" userId="ff278a52cf54ee9a" providerId="LiveId" clId="{3CBEAF40-1A6E-409B-9353-88951F705C3E}" dt="2021-06-13T06:45:37.383" v="1593" actId="478"/>
          <ac:spMkLst>
            <pc:docMk/>
            <pc:sldMk cId="1447741511" sldId="320"/>
            <ac:spMk id="3" creationId="{2A4B72DE-43F9-41F4-96F8-A67ED93165A6}"/>
          </ac:spMkLst>
        </pc:spChg>
        <pc:picChg chg="add mod">
          <ac:chgData name="DEEPAK KUMAR RAI" userId="ff278a52cf54ee9a" providerId="LiveId" clId="{3CBEAF40-1A6E-409B-9353-88951F705C3E}" dt="2021-06-13T06:45:39.506" v="1594"/>
          <ac:picMkLst>
            <pc:docMk/>
            <pc:sldMk cId="1447741511" sldId="320"/>
            <ac:picMk id="4" creationId="{6A59E08F-0ABF-4759-972C-676EC1A18BFC}"/>
          </ac:picMkLst>
        </pc:picChg>
      </pc:sldChg>
      <pc:sldChg chg="modSp new mod">
        <pc:chgData name="DEEPAK KUMAR RAI" userId="ff278a52cf54ee9a" providerId="LiveId" clId="{3CBEAF40-1A6E-409B-9353-88951F705C3E}" dt="2021-06-13T11:27:09.671" v="1856" actId="20577"/>
        <pc:sldMkLst>
          <pc:docMk/>
          <pc:sldMk cId="2047750781" sldId="321"/>
        </pc:sldMkLst>
        <pc:spChg chg="mod">
          <ac:chgData name="DEEPAK KUMAR RAI" userId="ff278a52cf54ee9a" providerId="LiveId" clId="{3CBEAF40-1A6E-409B-9353-88951F705C3E}" dt="2021-06-13T11:27:03.030" v="1854" actId="1076"/>
          <ac:spMkLst>
            <pc:docMk/>
            <pc:sldMk cId="2047750781" sldId="321"/>
            <ac:spMk id="2" creationId="{CFAE6171-3562-4AA6-8EFD-194D24473924}"/>
          </ac:spMkLst>
        </pc:spChg>
        <pc:spChg chg="mod">
          <ac:chgData name="DEEPAK KUMAR RAI" userId="ff278a52cf54ee9a" providerId="LiveId" clId="{3CBEAF40-1A6E-409B-9353-88951F705C3E}" dt="2021-06-13T11:27:09.671" v="1856" actId="20577"/>
          <ac:spMkLst>
            <pc:docMk/>
            <pc:sldMk cId="2047750781" sldId="321"/>
            <ac:spMk id="3" creationId="{2FA62EBB-5D22-4BD0-8BD8-AA18480AA86D}"/>
          </ac:spMkLst>
        </pc:spChg>
      </pc:sldChg>
      <pc:sldChg chg="addSp delSp modSp new mod ord">
        <pc:chgData name="DEEPAK KUMAR RAI" userId="ff278a52cf54ee9a" providerId="LiveId" clId="{3CBEAF40-1A6E-409B-9353-88951F705C3E}" dt="2021-06-13T13:40:20.681" v="3395" actId="20577"/>
        <pc:sldMkLst>
          <pc:docMk/>
          <pc:sldMk cId="219290114" sldId="322"/>
        </pc:sldMkLst>
        <pc:spChg chg="mod">
          <ac:chgData name="DEEPAK KUMAR RAI" userId="ff278a52cf54ee9a" providerId="LiveId" clId="{3CBEAF40-1A6E-409B-9353-88951F705C3E}" dt="2021-06-13T11:28:07.579" v="1859" actId="1076"/>
          <ac:spMkLst>
            <pc:docMk/>
            <pc:sldMk cId="219290114" sldId="322"/>
            <ac:spMk id="2" creationId="{1641E1B5-8857-46FF-A617-D68AFE594930}"/>
          </ac:spMkLst>
        </pc:spChg>
        <pc:spChg chg="del mod">
          <ac:chgData name="DEEPAK KUMAR RAI" userId="ff278a52cf54ee9a" providerId="LiveId" clId="{3CBEAF40-1A6E-409B-9353-88951F705C3E}" dt="2021-06-13T13:36:50.754" v="3362" actId="478"/>
          <ac:spMkLst>
            <pc:docMk/>
            <pc:sldMk cId="219290114" sldId="322"/>
            <ac:spMk id="3" creationId="{FCEC8DA2-EE6E-46C1-9A12-59E39402ADF9}"/>
          </ac:spMkLst>
        </pc:spChg>
        <pc:spChg chg="add del mod">
          <ac:chgData name="DEEPAK KUMAR RAI" userId="ff278a52cf54ee9a" providerId="LiveId" clId="{3CBEAF40-1A6E-409B-9353-88951F705C3E}" dt="2021-06-13T13:36:43.791" v="3359" actId="478"/>
          <ac:spMkLst>
            <pc:docMk/>
            <pc:sldMk cId="219290114" sldId="322"/>
            <ac:spMk id="4" creationId="{925F06EC-7442-4958-99B8-CDE0987DEA2F}"/>
          </ac:spMkLst>
        </pc:spChg>
        <pc:spChg chg="add mod">
          <ac:chgData name="DEEPAK KUMAR RAI" userId="ff278a52cf54ee9a" providerId="LiveId" clId="{3CBEAF40-1A6E-409B-9353-88951F705C3E}" dt="2021-06-13T13:40:04.526" v="3390" actId="1076"/>
          <ac:spMkLst>
            <pc:docMk/>
            <pc:sldMk cId="219290114" sldId="322"/>
            <ac:spMk id="5" creationId="{86427E8D-0683-42E5-8DB1-1035E49E5A84}"/>
          </ac:spMkLst>
        </pc:spChg>
        <pc:spChg chg="add mod">
          <ac:chgData name="DEEPAK KUMAR RAI" userId="ff278a52cf54ee9a" providerId="LiveId" clId="{3CBEAF40-1A6E-409B-9353-88951F705C3E}" dt="2021-06-13T13:37:39.571" v="3373" actId="1076"/>
          <ac:spMkLst>
            <pc:docMk/>
            <pc:sldMk cId="219290114" sldId="322"/>
            <ac:spMk id="6" creationId="{E7BDC17B-019F-4DDC-AAF1-B82B10C811F7}"/>
          </ac:spMkLst>
        </pc:spChg>
        <pc:spChg chg="add mod">
          <ac:chgData name="DEEPAK KUMAR RAI" userId="ff278a52cf54ee9a" providerId="LiveId" clId="{3CBEAF40-1A6E-409B-9353-88951F705C3E}" dt="2021-06-13T13:40:20.681" v="3395" actId="20577"/>
          <ac:spMkLst>
            <pc:docMk/>
            <pc:sldMk cId="219290114" sldId="322"/>
            <ac:spMk id="7" creationId="{F7458DD0-4111-465D-A3DB-274D3D25E378}"/>
          </ac:spMkLst>
        </pc:spChg>
        <pc:spChg chg="add del mod">
          <ac:chgData name="DEEPAK KUMAR RAI" userId="ff278a52cf54ee9a" providerId="LiveId" clId="{3CBEAF40-1A6E-409B-9353-88951F705C3E}" dt="2021-06-13T13:39:50.043" v="3389" actId="2711"/>
          <ac:spMkLst>
            <pc:docMk/>
            <pc:sldMk cId="219290114" sldId="322"/>
            <ac:spMk id="8" creationId="{287739FD-E8CE-46EE-8B22-62738B63D848}"/>
          </ac:spMkLst>
        </pc:spChg>
        <pc:spChg chg="add del mod">
          <ac:chgData name="DEEPAK KUMAR RAI" userId="ff278a52cf54ee9a" providerId="LiveId" clId="{3CBEAF40-1A6E-409B-9353-88951F705C3E}" dt="2021-06-13T13:37:04.767" v="3365" actId="478"/>
          <ac:spMkLst>
            <pc:docMk/>
            <pc:sldMk cId="219290114" sldId="322"/>
            <ac:spMk id="10" creationId="{BAED3600-04CB-4F4A-9547-F9C67C243E5A}"/>
          </ac:spMkLst>
        </pc:spChg>
      </pc:sldChg>
      <pc:sldChg chg="modSp new mod ord">
        <pc:chgData name="DEEPAK KUMAR RAI" userId="ff278a52cf54ee9a" providerId="LiveId" clId="{3CBEAF40-1A6E-409B-9353-88951F705C3E}" dt="2021-06-13T13:06:25.699" v="3074"/>
        <pc:sldMkLst>
          <pc:docMk/>
          <pc:sldMk cId="877744547" sldId="323"/>
        </pc:sldMkLst>
        <pc:spChg chg="mod">
          <ac:chgData name="DEEPAK KUMAR RAI" userId="ff278a52cf54ee9a" providerId="LiveId" clId="{3CBEAF40-1A6E-409B-9353-88951F705C3E}" dt="2021-06-13T11:28:25.871" v="1860" actId="115"/>
          <ac:spMkLst>
            <pc:docMk/>
            <pc:sldMk cId="877744547" sldId="323"/>
            <ac:spMk id="2" creationId="{4E92AE17-2FC0-4073-828D-1E971911A5C6}"/>
          </ac:spMkLst>
        </pc:spChg>
        <pc:spChg chg="mod">
          <ac:chgData name="DEEPAK KUMAR RAI" userId="ff278a52cf54ee9a" providerId="LiveId" clId="{3CBEAF40-1A6E-409B-9353-88951F705C3E}" dt="2021-06-13T11:28:36.307" v="1862" actId="27636"/>
          <ac:spMkLst>
            <pc:docMk/>
            <pc:sldMk cId="877744547" sldId="323"/>
            <ac:spMk id="3" creationId="{0B9286E0-FC29-408A-95FB-AC3CFC151CEB}"/>
          </ac:spMkLst>
        </pc:spChg>
      </pc:sldChg>
      <pc:sldChg chg="addSp modSp new mod">
        <pc:chgData name="DEEPAK KUMAR RAI" userId="ff278a52cf54ee9a" providerId="LiveId" clId="{3CBEAF40-1A6E-409B-9353-88951F705C3E}" dt="2021-06-13T06:55:37.849" v="1779" actId="20577"/>
        <pc:sldMkLst>
          <pc:docMk/>
          <pc:sldMk cId="2957631689" sldId="324"/>
        </pc:sldMkLst>
        <pc:spChg chg="add mod">
          <ac:chgData name="DEEPAK KUMAR RAI" userId="ff278a52cf54ee9a" providerId="LiveId" clId="{3CBEAF40-1A6E-409B-9353-88951F705C3E}" dt="2021-06-13T06:55:37.849" v="1779" actId="20577"/>
          <ac:spMkLst>
            <pc:docMk/>
            <pc:sldMk cId="2957631689" sldId="324"/>
            <ac:spMk id="2" creationId="{20012B05-61CA-4F89-976B-5CAEA5759ADA}"/>
          </ac:spMkLst>
        </pc:spChg>
      </pc:sldChg>
      <pc:sldChg chg="modSp new mod">
        <pc:chgData name="DEEPAK KUMAR RAI" userId="ff278a52cf54ee9a" providerId="LiveId" clId="{3CBEAF40-1A6E-409B-9353-88951F705C3E}" dt="2021-06-13T12:01:46.843" v="1925" actId="20577"/>
        <pc:sldMkLst>
          <pc:docMk/>
          <pc:sldMk cId="1095205435" sldId="325"/>
        </pc:sldMkLst>
        <pc:spChg chg="mod">
          <ac:chgData name="DEEPAK KUMAR RAI" userId="ff278a52cf54ee9a" providerId="LiveId" clId="{3CBEAF40-1A6E-409B-9353-88951F705C3E}" dt="2021-06-13T11:29:39.490" v="1878" actId="115"/>
          <ac:spMkLst>
            <pc:docMk/>
            <pc:sldMk cId="1095205435" sldId="325"/>
            <ac:spMk id="2" creationId="{76ECCCEF-9194-4214-9E2B-772301FD446D}"/>
          </ac:spMkLst>
        </pc:spChg>
        <pc:spChg chg="mod">
          <ac:chgData name="DEEPAK KUMAR RAI" userId="ff278a52cf54ee9a" providerId="LiveId" clId="{3CBEAF40-1A6E-409B-9353-88951F705C3E}" dt="2021-06-13T12:01:46.843" v="1925" actId="20577"/>
          <ac:spMkLst>
            <pc:docMk/>
            <pc:sldMk cId="1095205435" sldId="325"/>
            <ac:spMk id="3" creationId="{71732564-E7AA-41DA-B17E-A57349FA3E98}"/>
          </ac:spMkLst>
        </pc:spChg>
      </pc:sldChg>
      <pc:sldChg chg="modSp new mod">
        <pc:chgData name="DEEPAK KUMAR RAI" userId="ff278a52cf54ee9a" providerId="LiveId" clId="{3CBEAF40-1A6E-409B-9353-88951F705C3E}" dt="2021-06-13T12:27:58.267" v="2671" actId="20577"/>
        <pc:sldMkLst>
          <pc:docMk/>
          <pc:sldMk cId="374563632" sldId="326"/>
        </pc:sldMkLst>
        <pc:spChg chg="mod">
          <ac:chgData name="DEEPAK KUMAR RAI" userId="ff278a52cf54ee9a" providerId="LiveId" clId="{3CBEAF40-1A6E-409B-9353-88951F705C3E}" dt="2021-06-13T12:11:07.343" v="1940" actId="1076"/>
          <ac:spMkLst>
            <pc:docMk/>
            <pc:sldMk cId="374563632" sldId="326"/>
            <ac:spMk id="2" creationId="{3D31F930-6191-4AB0-AEA8-EF72F7136644}"/>
          </ac:spMkLst>
        </pc:spChg>
        <pc:spChg chg="mod">
          <ac:chgData name="DEEPAK KUMAR RAI" userId="ff278a52cf54ee9a" providerId="LiveId" clId="{3CBEAF40-1A6E-409B-9353-88951F705C3E}" dt="2021-06-13T12:27:58.267" v="2671" actId="20577"/>
          <ac:spMkLst>
            <pc:docMk/>
            <pc:sldMk cId="374563632" sldId="326"/>
            <ac:spMk id="3" creationId="{803C0F78-C096-4457-B49C-FF5DF7971DDE}"/>
          </ac:spMkLst>
        </pc:spChg>
      </pc:sldChg>
      <pc:sldChg chg="modSp new mod">
        <pc:chgData name="DEEPAK KUMAR RAI" userId="ff278a52cf54ee9a" providerId="LiveId" clId="{3CBEAF40-1A6E-409B-9353-88951F705C3E}" dt="2021-06-13T12:53:14.963" v="2978" actId="115"/>
        <pc:sldMkLst>
          <pc:docMk/>
          <pc:sldMk cId="2692016345" sldId="327"/>
        </pc:sldMkLst>
        <pc:spChg chg="mod">
          <ac:chgData name="DEEPAK KUMAR RAI" userId="ff278a52cf54ee9a" providerId="LiveId" clId="{3CBEAF40-1A6E-409B-9353-88951F705C3E}" dt="2021-06-13T12:53:14.963" v="2978" actId="115"/>
          <ac:spMkLst>
            <pc:docMk/>
            <pc:sldMk cId="2692016345" sldId="327"/>
            <ac:spMk id="2" creationId="{991F7374-E945-4C12-AE54-30CB47C8A49C}"/>
          </ac:spMkLst>
        </pc:spChg>
        <pc:spChg chg="mod">
          <ac:chgData name="DEEPAK KUMAR RAI" userId="ff278a52cf54ee9a" providerId="LiveId" clId="{3CBEAF40-1A6E-409B-9353-88951F705C3E}" dt="2021-06-13T12:52:52.669" v="2977" actId="20577"/>
          <ac:spMkLst>
            <pc:docMk/>
            <pc:sldMk cId="2692016345" sldId="327"/>
            <ac:spMk id="3" creationId="{93CD749D-E60B-4F86-AE8E-D538BBFF95B3}"/>
          </ac:spMkLst>
        </pc:spChg>
      </pc:sldChg>
      <pc:sldChg chg="modSp new mod">
        <pc:chgData name="DEEPAK KUMAR RAI" userId="ff278a52cf54ee9a" providerId="LiveId" clId="{3CBEAF40-1A6E-409B-9353-88951F705C3E}" dt="2021-06-13T13:04:08.178" v="3032" actId="1076"/>
        <pc:sldMkLst>
          <pc:docMk/>
          <pc:sldMk cId="390346704" sldId="328"/>
        </pc:sldMkLst>
        <pc:spChg chg="mod">
          <ac:chgData name="DEEPAK KUMAR RAI" userId="ff278a52cf54ee9a" providerId="LiveId" clId="{3CBEAF40-1A6E-409B-9353-88951F705C3E}" dt="2021-06-13T13:04:08.178" v="3032" actId="1076"/>
          <ac:spMkLst>
            <pc:docMk/>
            <pc:sldMk cId="390346704" sldId="328"/>
            <ac:spMk id="2" creationId="{A0D19B26-5931-4D2F-A612-0CEA4A3ED75D}"/>
          </ac:spMkLst>
        </pc:spChg>
        <pc:spChg chg="mod">
          <ac:chgData name="DEEPAK KUMAR RAI" userId="ff278a52cf54ee9a" providerId="LiveId" clId="{3CBEAF40-1A6E-409B-9353-88951F705C3E}" dt="2021-06-13T13:03:25" v="3031" actId="3626"/>
          <ac:spMkLst>
            <pc:docMk/>
            <pc:sldMk cId="390346704" sldId="328"/>
            <ac:spMk id="3" creationId="{C24522B3-9031-4D32-97EE-557125915165}"/>
          </ac:spMkLst>
        </pc:spChg>
      </pc:sldChg>
      <pc:sldChg chg="modSp new mod">
        <pc:chgData name="DEEPAK KUMAR RAI" userId="ff278a52cf54ee9a" providerId="LiveId" clId="{3CBEAF40-1A6E-409B-9353-88951F705C3E}" dt="2021-06-13T13:16:40.448" v="3082" actId="27636"/>
        <pc:sldMkLst>
          <pc:docMk/>
          <pc:sldMk cId="3059830564" sldId="329"/>
        </pc:sldMkLst>
        <pc:spChg chg="mod">
          <ac:chgData name="DEEPAK KUMAR RAI" userId="ff278a52cf54ee9a" providerId="LiveId" clId="{3CBEAF40-1A6E-409B-9353-88951F705C3E}" dt="2021-06-13T13:16:27.503" v="3080"/>
          <ac:spMkLst>
            <pc:docMk/>
            <pc:sldMk cId="3059830564" sldId="329"/>
            <ac:spMk id="2" creationId="{90870E9B-82BA-4612-BDF9-E546FACAD488}"/>
          </ac:spMkLst>
        </pc:spChg>
        <pc:spChg chg="mod">
          <ac:chgData name="DEEPAK KUMAR RAI" userId="ff278a52cf54ee9a" providerId="LiveId" clId="{3CBEAF40-1A6E-409B-9353-88951F705C3E}" dt="2021-06-13T13:16:40.448" v="3082" actId="27636"/>
          <ac:spMkLst>
            <pc:docMk/>
            <pc:sldMk cId="3059830564" sldId="329"/>
            <ac:spMk id="3" creationId="{6C33C29D-8E2A-42DB-8DF6-D317CA10C74C}"/>
          </ac:spMkLst>
        </pc:spChg>
      </pc:sldChg>
      <pc:sldChg chg="modSp new mod">
        <pc:chgData name="DEEPAK KUMAR RAI" userId="ff278a52cf54ee9a" providerId="LiveId" clId="{3CBEAF40-1A6E-409B-9353-88951F705C3E}" dt="2021-06-13T13:23:08.738" v="3130" actId="2711"/>
        <pc:sldMkLst>
          <pc:docMk/>
          <pc:sldMk cId="2044968135" sldId="330"/>
        </pc:sldMkLst>
        <pc:spChg chg="mod">
          <ac:chgData name="DEEPAK KUMAR RAI" userId="ff278a52cf54ee9a" providerId="LiveId" clId="{3CBEAF40-1A6E-409B-9353-88951F705C3E}" dt="2021-06-13T13:17:11.434" v="3111" actId="20577"/>
          <ac:spMkLst>
            <pc:docMk/>
            <pc:sldMk cId="2044968135" sldId="330"/>
            <ac:spMk id="2" creationId="{149A8E62-36CC-4265-B093-54C9BFBE20C2}"/>
          </ac:spMkLst>
        </pc:spChg>
        <pc:spChg chg="mod">
          <ac:chgData name="DEEPAK KUMAR RAI" userId="ff278a52cf54ee9a" providerId="LiveId" clId="{3CBEAF40-1A6E-409B-9353-88951F705C3E}" dt="2021-06-13T13:23:08.738" v="3130" actId="2711"/>
          <ac:spMkLst>
            <pc:docMk/>
            <pc:sldMk cId="2044968135" sldId="330"/>
            <ac:spMk id="3" creationId="{AAC0DEFA-2B68-4BA5-AA0E-154F80DCCB6D}"/>
          </ac:spMkLst>
        </pc:spChg>
      </pc:sldChg>
      <pc:sldChg chg="addSp modSp new mod">
        <pc:chgData name="DEEPAK KUMAR RAI" userId="ff278a52cf54ee9a" providerId="LiveId" clId="{3CBEAF40-1A6E-409B-9353-88951F705C3E}" dt="2021-06-13T13:20:31.408" v="3128" actId="1076"/>
        <pc:sldMkLst>
          <pc:docMk/>
          <pc:sldMk cId="2247775131" sldId="331"/>
        </pc:sldMkLst>
        <pc:picChg chg="add mod">
          <ac:chgData name="DEEPAK KUMAR RAI" userId="ff278a52cf54ee9a" providerId="LiveId" clId="{3CBEAF40-1A6E-409B-9353-88951F705C3E}" dt="2021-06-13T13:20:05.760" v="3124" actId="14100"/>
          <ac:picMkLst>
            <pc:docMk/>
            <pc:sldMk cId="2247775131" sldId="331"/>
            <ac:picMk id="3" creationId="{709F05BF-A8F8-4120-8C1F-3EC2806D572A}"/>
          </ac:picMkLst>
        </pc:picChg>
        <pc:picChg chg="add mod">
          <ac:chgData name="DEEPAK KUMAR RAI" userId="ff278a52cf54ee9a" providerId="LiveId" clId="{3CBEAF40-1A6E-409B-9353-88951F705C3E}" dt="2021-06-13T13:19:58.831" v="3123" actId="1076"/>
          <ac:picMkLst>
            <pc:docMk/>
            <pc:sldMk cId="2247775131" sldId="331"/>
            <ac:picMk id="5" creationId="{F35FA962-0219-40EF-9923-E226C04C34C3}"/>
          </ac:picMkLst>
        </pc:picChg>
        <pc:picChg chg="add mod">
          <ac:chgData name="DEEPAK KUMAR RAI" userId="ff278a52cf54ee9a" providerId="LiveId" clId="{3CBEAF40-1A6E-409B-9353-88951F705C3E}" dt="2021-06-13T13:20:31.408" v="3128" actId="1076"/>
          <ac:picMkLst>
            <pc:docMk/>
            <pc:sldMk cId="2247775131" sldId="331"/>
            <ac:picMk id="7" creationId="{0ABC2BDA-D1DE-4355-8F99-D2950F3A6E5D}"/>
          </ac:picMkLst>
        </pc:picChg>
      </pc:sldChg>
      <pc:sldChg chg="addSp delSp modSp new mod">
        <pc:chgData name="DEEPAK KUMAR RAI" userId="ff278a52cf54ee9a" providerId="LiveId" clId="{3CBEAF40-1A6E-409B-9353-88951F705C3E}" dt="2021-06-13T15:27:27.796" v="4616" actId="15"/>
        <pc:sldMkLst>
          <pc:docMk/>
          <pc:sldMk cId="193523430" sldId="332"/>
        </pc:sldMkLst>
        <pc:spChg chg="mod">
          <ac:chgData name="DEEPAK KUMAR RAI" userId="ff278a52cf54ee9a" providerId="LiveId" clId="{3CBEAF40-1A6E-409B-9353-88951F705C3E}" dt="2021-06-13T14:02:18.055" v="4245" actId="1076"/>
          <ac:spMkLst>
            <pc:docMk/>
            <pc:sldMk cId="193523430" sldId="332"/>
            <ac:spMk id="2" creationId="{23469BDA-2E85-4828-BAD0-D91DAD7F1401}"/>
          </ac:spMkLst>
        </pc:spChg>
        <pc:spChg chg="mod">
          <ac:chgData name="DEEPAK KUMAR RAI" userId="ff278a52cf54ee9a" providerId="LiveId" clId="{3CBEAF40-1A6E-409B-9353-88951F705C3E}" dt="2021-06-13T15:27:27.796" v="4616" actId="15"/>
          <ac:spMkLst>
            <pc:docMk/>
            <pc:sldMk cId="193523430" sldId="332"/>
            <ac:spMk id="3" creationId="{D72D1E97-DDF9-4827-80AA-EC5E4B7FE5D7}"/>
          </ac:spMkLst>
        </pc:spChg>
        <pc:spChg chg="add del">
          <ac:chgData name="DEEPAK KUMAR RAI" userId="ff278a52cf54ee9a" providerId="LiveId" clId="{3CBEAF40-1A6E-409B-9353-88951F705C3E}" dt="2021-06-13T14:05:35.657" v="4250"/>
          <ac:spMkLst>
            <pc:docMk/>
            <pc:sldMk cId="193523430" sldId="332"/>
            <ac:spMk id="4" creationId="{351BD9DC-65BD-4304-8AD5-E5EEF4BFFF3B}"/>
          </ac:spMkLst>
        </pc:spChg>
        <pc:spChg chg="add del mod">
          <ac:chgData name="DEEPAK KUMAR RAI" userId="ff278a52cf54ee9a" providerId="LiveId" clId="{3CBEAF40-1A6E-409B-9353-88951F705C3E}" dt="2021-06-13T14:06:11.931" v="4254"/>
          <ac:spMkLst>
            <pc:docMk/>
            <pc:sldMk cId="193523430" sldId="332"/>
            <ac:spMk id="5" creationId="{06419233-D31D-4E9B-A69D-362BCFC4F866}"/>
          </ac:spMkLst>
        </pc:spChg>
        <pc:spChg chg="add del">
          <ac:chgData name="DEEPAK KUMAR RAI" userId="ff278a52cf54ee9a" providerId="LiveId" clId="{3CBEAF40-1A6E-409B-9353-88951F705C3E}" dt="2021-06-13T14:06:33.333" v="4256"/>
          <ac:spMkLst>
            <pc:docMk/>
            <pc:sldMk cId="193523430" sldId="332"/>
            <ac:spMk id="6" creationId="{7C728F73-0014-4BA6-90BE-78F033D238DE}"/>
          </ac:spMkLst>
        </pc:spChg>
        <pc:spChg chg="add del">
          <ac:chgData name="DEEPAK KUMAR RAI" userId="ff278a52cf54ee9a" providerId="LiveId" clId="{3CBEAF40-1A6E-409B-9353-88951F705C3E}" dt="2021-06-13T14:06:42.327" v="4260"/>
          <ac:spMkLst>
            <pc:docMk/>
            <pc:sldMk cId="193523430" sldId="332"/>
            <ac:spMk id="7" creationId="{F8D7FADC-C1D1-4377-A1A0-D08E869AF00D}"/>
          </ac:spMkLst>
        </pc:spChg>
        <pc:spChg chg="add del mod">
          <ac:chgData name="DEEPAK KUMAR RAI" userId="ff278a52cf54ee9a" providerId="LiveId" clId="{3CBEAF40-1A6E-409B-9353-88951F705C3E}" dt="2021-06-13T14:07:42.652" v="4512"/>
          <ac:spMkLst>
            <pc:docMk/>
            <pc:sldMk cId="193523430" sldId="332"/>
            <ac:spMk id="8" creationId="{A2413933-42BB-4ED0-AB1E-B82A62D22037}"/>
          </ac:spMkLst>
        </pc:spChg>
        <pc:picChg chg="add del">
          <ac:chgData name="DEEPAK KUMAR RAI" userId="ff278a52cf54ee9a" providerId="LiveId" clId="{3CBEAF40-1A6E-409B-9353-88951F705C3E}" dt="2021-06-13T14:05:35.657" v="4250"/>
          <ac:picMkLst>
            <pc:docMk/>
            <pc:sldMk cId="193523430" sldId="332"/>
            <ac:picMk id="1026" creationId="{0C63DECE-38C0-4694-BEFF-DE6022D176D1}"/>
          </ac:picMkLst>
        </pc:picChg>
        <pc:picChg chg="add del">
          <ac:chgData name="DEEPAK KUMAR RAI" userId="ff278a52cf54ee9a" providerId="LiveId" clId="{3CBEAF40-1A6E-409B-9353-88951F705C3E}" dt="2021-06-13T14:06:11.931" v="4254"/>
          <ac:picMkLst>
            <pc:docMk/>
            <pc:sldMk cId="193523430" sldId="332"/>
            <ac:picMk id="1028" creationId="{7B38EEBF-72EE-4ECE-85E1-7B234B4B833B}"/>
          </ac:picMkLst>
        </pc:picChg>
        <pc:picChg chg="add del">
          <ac:chgData name="DEEPAK KUMAR RAI" userId="ff278a52cf54ee9a" providerId="LiveId" clId="{3CBEAF40-1A6E-409B-9353-88951F705C3E}" dt="2021-06-13T14:06:33.333" v="4256"/>
          <ac:picMkLst>
            <pc:docMk/>
            <pc:sldMk cId="193523430" sldId="332"/>
            <ac:picMk id="1030" creationId="{2F78A592-BB6E-4BFC-916B-5C6B9F8733CA}"/>
          </ac:picMkLst>
        </pc:picChg>
        <pc:picChg chg="add del">
          <ac:chgData name="DEEPAK KUMAR RAI" userId="ff278a52cf54ee9a" providerId="LiveId" clId="{3CBEAF40-1A6E-409B-9353-88951F705C3E}" dt="2021-06-13T14:06:42.327" v="4260"/>
          <ac:picMkLst>
            <pc:docMk/>
            <pc:sldMk cId="193523430" sldId="332"/>
            <ac:picMk id="1032" creationId="{650C1DB3-5B6B-4E08-B0AB-D167D7FBE314}"/>
          </ac:picMkLst>
        </pc:picChg>
        <pc:picChg chg="add del mod">
          <ac:chgData name="DEEPAK KUMAR RAI" userId="ff278a52cf54ee9a" providerId="LiveId" clId="{3CBEAF40-1A6E-409B-9353-88951F705C3E}" dt="2021-06-13T14:07:42.652" v="4512"/>
          <ac:picMkLst>
            <pc:docMk/>
            <pc:sldMk cId="193523430" sldId="332"/>
            <ac:picMk id="1034" creationId="{844C6891-B763-4FA9-95A6-28113D9F017A}"/>
          </ac:picMkLst>
        </pc:picChg>
      </pc:sldChg>
      <pc:sldChg chg="modSp new mod">
        <pc:chgData name="DEEPAK KUMAR RAI" userId="ff278a52cf54ee9a" providerId="LiveId" clId="{3CBEAF40-1A6E-409B-9353-88951F705C3E}" dt="2021-06-13T13:57:01.573" v="3760" actId="115"/>
        <pc:sldMkLst>
          <pc:docMk/>
          <pc:sldMk cId="1597551823" sldId="333"/>
        </pc:sldMkLst>
        <pc:spChg chg="mod">
          <ac:chgData name="DEEPAK KUMAR RAI" userId="ff278a52cf54ee9a" providerId="LiveId" clId="{3CBEAF40-1A6E-409B-9353-88951F705C3E}" dt="2021-06-13T13:57:01.573" v="3760" actId="115"/>
          <ac:spMkLst>
            <pc:docMk/>
            <pc:sldMk cId="1597551823" sldId="333"/>
            <ac:spMk id="2" creationId="{E22B059C-F05A-456E-A1E5-548453BB9309}"/>
          </ac:spMkLst>
        </pc:spChg>
        <pc:spChg chg="mod">
          <ac:chgData name="DEEPAK KUMAR RAI" userId="ff278a52cf54ee9a" providerId="LiveId" clId="{3CBEAF40-1A6E-409B-9353-88951F705C3E}" dt="2021-06-13T13:56:52.098" v="3759" actId="207"/>
          <ac:spMkLst>
            <pc:docMk/>
            <pc:sldMk cId="1597551823" sldId="333"/>
            <ac:spMk id="3" creationId="{27FCA194-41B9-4BA5-AA0D-190CF791A090}"/>
          </ac:spMkLst>
        </pc:spChg>
      </pc:sldChg>
      <pc:sldChg chg="modSp new mod">
        <pc:chgData name="DEEPAK KUMAR RAI" userId="ff278a52cf54ee9a" providerId="LiveId" clId="{3CBEAF40-1A6E-409B-9353-88951F705C3E}" dt="2021-06-13T14:01:54.463" v="4242" actId="1076"/>
        <pc:sldMkLst>
          <pc:docMk/>
          <pc:sldMk cId="3673565215" sldId="334"/>
        </pc:sldMkLst>
        <pc:spChg chg="mod">
          <ac:chgData name="DEEPAK KUMAR RAI" userId="ff278a52cf54ee9a" providerId="LiveId" clId="{3CBEAF40-1A6E-409B-9353-88951F705C3E}" dt="2021-06-13T14:01:54.463" v="4242" actId="1076"/>
          <ac:spMkLst>
            <pc:docMk/>
            <pc:sldMk cId="3673565215" sldId="334"/>
            <ac:spMk id="2" creationId="{B5ECA4D1-8203-4B56-838C-5F79A0734ADF}"/>
          </ac:spMkLst>
        </pc:spChg>
        <pc:spChg chg="mod">
          <ac:chgData name="DEEPAK KUMAR RAI" userId="ff278a52cf54ee9a" providerId="LiveId" clId="{3CBEAF40-1A6E-409B-9353-88951F705C3E}" dt="2021-06-13T14:01:38.476" v="4239" actId="20577"/>
          <ac:spMkLst>
            <pc:docMk/>
            <pc:sldMk cId="3673565215" sldId="334"/>
            <ac:spMk id="3" creationId="{A87BDD16-8483-429E-9CDB-BCB1ACA5B076}"/>
          </ac:spMkLst>
        </pc:spChg>
      </pc:sldChg>
      <pc:sldChg chg="modSp new mod">
        <pc:chgData name="DEEPAK KUMAR RAI" userId="ff278a52cf54ee9a" providerId="LiveId" clId="{3CBEAF40-1A6E-409B-9353-88951F705C3E}" dt="2021-06-13T14:13:44.005" v="4587" actId="20577"/>
        <pc:sldMkLst>
          <pc:docMk/>
          <pc:sldMk cId="3296887619" sldId="335"/>
        </pc:sldMkLst>
        <pc:spChg chg="mod">
          <ac:chgData name="DEEPAK KUMAR RAI" userId="ff278a52cf54ee9a" providerId="LiveId" clId="{3CBEAF40-1A6E-409B-9353-88951F705C3E}" dt="2021-06-13T14:10:38.549" v="4550" actId="20577"/>
          <ac:spMkLst>
            <pc:docMk/>
            <pc:sldMk cId="3296887619" sldId="335"/>
            <ac:spMk id="2" creationId="{74384E4B-29DE-4612-97A7-C30AA3D5A333}"/>
          </ac:spMkLst>
        </pc:spChg>
        <pc:spChg chg="mod">
          <ac:chgData name="DEEPAK KUMAR RAI" userId="ff278a52cf54ee9a" providerId="LiveId" clId="{3CBEAF40-1A6E-409B-9353-88951F705C3E}" dt="2021-06-13T14:13:44.005" v="4587" actId="20577"/>
          <ac:spMkLst>
            <pc:docMk/>
            <pc:sldMk cId="3296887619" sldId="335"/>
            <ac:spMk id="3" creationId="{0B9AD085-4CE0-4E6A-AFAB-DBD542E16851}"/>
          </ac:spMkLst>
        </pc:spChg>
      </pc:sldChg>
      <pc:sldChg chg="new del">
        <pc:chgData name="DEEPAK KUMAR RAI" userId="ff278a52cf54ee9a" providerId="LiveId" clId="{3CBEAF40-1A6E-409B-9353-88951F705C3E}" dt="2021-06-13T15:22:04.816" v="4589" actId="680"/>
        <pc:sldMkLst>
          <pc:docMk/>
          <pc:sldMk cId="2131222084" sldId="336"/>
        </pc:sldMkLst>
      </pc:sldChg>
      <pc:sldChg chg="addSp modSp new mod">
        <pc:chgData name="DEEPAK KUMAR RAI" userId="ff278a52cf54ee9a" providerId="LiveId" clId="{3CBEAF40-1A6E-409B-9353-88951F705C3E}" dt="2021-06-13T15:26:01.461" v="4610" actId="115"/>
        <pc:sldMkLst>
          <pc:docMk/>
          <pc:sldMk cId="4248831539" sldId="336"/>
        </pc:sldMkLst>
        <pc:spChg chg="mod">
          <ac:chgData name="DEEPAK KUMAR RAI" userId="ff278a52cf54ee9a" providerId="LiveId" clId="{3CBEAF40-1A6E-409B-9353-88951F705C3E}" dt="2021-06-13T15:26:01.461" v="4610" actId="115"/>
          <ac:spMkLst>
            <pc:docMk/>
            <pc:sldMk cId="4248831539" sldId="336"/>
            <ac:spMk id="2" creationId="{E85B8044-B8CC-4A16-8894-154E9588B086}"/>
          </ac:spMkLst>
        </pc:spChg>
        <pc:picChg chg="add mod">
          <ac:chgData name="DEEPAK KUMAR RAI" userId="ff278a52cf54ee9a" providerId="LiveId" clId="{3CBEAF40-1A6E-409B-9353-88951F705C3E}" dt="2021-06-13T15:25:04.820" v="4603" actId="14100"/>
          <ac:picMkLst>
            <pc:docMk/>
            <pc:sldMk cId="4248831539" sldId="336"/>
            <ac:picMk id="4" creationId="{7A349437-BD71-4E4E-B5BB-45CF3097B342}"/>
          </ac:picMkLst>
        </pc:picChg>
        <pc:picChg chg="add mod">
          <ac:chgData name="DEEPAK KUMAR RAI" userId="ff278a52cf54ee9a" providerId="LiveId" clId="{3CBEAF40-1A6E-409B-9353-88951F705C3E}" dt="2021-06-13T15:25:33.788" v="4607" actId="1076"/>
          <ac:picMkLst>
            <pc:docMk/>
            <pc:sldMk cId="4248831539" sldId="336"/>
            <ac:picMk id="6" creationId="{8B45DD04-801F-45C1-A847-7CAA5B2CFBC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6/13/2021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g>
</file>

<file path=ppt/media/image13.jpg>
</file>

<file path=ppt/media/image14.jpg>
</file>

<file path=ppt/media/image2.jpg>
</file>

<file path=ppt/media/image3.png>
</file>

<file path=ppt/media/image4.jp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6/13/2021</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6/13/2021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6/13/2021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6/13/2021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6/13/2021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6/13/2021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6/13/2021</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6/13/2021</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6/13/2021</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6/13/2021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6/13/2021</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6/13/2021</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hyperlink" Target="https://en.wikipedia.org/wiki/Independent_and_identically_distributed_random_variable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arxiv.org/pdf/1803.05123.pdf" TargetMode="External"/><Relationship Id="rId7" Type="http://schemas.openxmlformats.org/officeDocument/2006/relationships/hyperlink" Target="https://arxiv.org/pdf/1905.02175.pdf" TargetMode="External"/><Relationship Id="rId2" Type="http://schemas.openxmlformats.org/officeDocument/2006/relationships/hyperlink" Target="https://arxiv.org/pdf/1412.6572.pdf" TargetMode="External"/><Relationship Id="rId1" Type="http://schemas.openxmlformats.org/officeDocument/2006/relationships/slideLayout" Target="../slideLayouts/slideLayout2.xml"/><Relationship Id="rId6" Type="http://schemas.openxmlformats.org/officeDocument/2006/relationships/hyperlink" Target="https://medium.com/analytics-vidhya/implementing-adversarial-attacks-and-defenses-in-keras-tensorflow-2-0-cab6120c5715" TargetMode="External"/><Relationship Id="rId5" Type="http://schemas.openxmlformats.org/officeDocument/2006/relationships/hyperlink" Target="https://www.pyimagesearch.com/2021/03/08/defending-against-adversarial-image-attacks-with-keras-and-tensorflow/" TargetMode="External"/><Relationship Id="rId4" Type="http://schemas.openxmlformats.org/officeDocument/2006/relationships/hyperlink" Target="https://arxiv.org/pdf/2006.14536.pdf"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colab.research.google.com/drive/1wT9Z2OB30g5uOT5ojwwi55YsNqIUKkMx?usp=sharing" TargetMode="External"/><Relationship Id="rId2" Type="http://schemas.openxmlformats.org/officeDocument/2006/relationships/hyperlink" Target="https://github.com/imdeepak27/Major-Project-2021---Defenses-Against-Adversarial-Image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197868" y="1773560"/>
            <a:ext cx="5605262" cy="1655440"/>
          </a:xfrm>
        </p:spPr>
        <p:txBody>
          <a:bodyPr/>
          <a:lstStyle/>
          <a:p>
            <a:r>
              <a:rPr lang="en-US" dirty="0"/>
              <a:t>Major Project</a:t>
            </a:r>
          </a:p>
        </p:txBody>
      </p:sp>
      <p:sp>
        <p:nvSpPr>
          <p:cNvPr id="4" name="Subtitle 3"/>
          <p:cNvSpPr>
            <a:spLocks noGrp="1"/>
          </p:cNvSpPr>
          <p:nvPr>
            <p:ph type="subTitle" idx="1"/>
          </p:nvPr>
        </p:nvSpPr>
        <p:spPr>
          <a:xfrm>
            <a:off x="1053852" y="3501008"/>
            <a:ext cx="6253335" cy="716632"/>
          </a:xfrm>
        </p:spPr>
        <p:txBody>
          <a:bodyPr/>
          <a:lstStyle/>
          <a:p>
            <a:r>
              <a:rPr lang="it-IT" dirty="0"/>
              <a:t>Defenses against adversarial images</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E34207-6BE8-41BA-A502-776AD8EC88CF}"/>
              </a:ext>
            </a:extLst>
          </p:cNvPr>
          <p:cNvSpPr txBox="1"/>
          <p:nvPr/>
        </p:nvSpPr>
        <p:spPr>
          <a:xfrm>
            <a:off x="3454796" y="373231"/>
            <a:ext cx="6096000" cy="954107"/>
          </a:xfrm>
          <a:prstGeom prst="rect">
            <a:avLst/>
          </a:prstGeom>
          <a:noFill/>
        </p:spPr>
        <p:txBody>
          <a:bodyPr wrap="square">
            <a:spAutoFit/>
          </a:bodyPr>
          <a:lstStyle/>
          <a:p>
            <a:r>
              <a:rPr lang="en-US" sz="2800" dirty="0">
                <a:solidFill>
                  <a:schemeClr val="accent3"/>
                </a:solidFill>
              </a:rPr>
              <a:t>Adversarial images are an “arm race” and we need to defend against them</a:t>
            </a:r>
            <a:endParaRPr lang="en-IN" sz="2800" dirty="0">
              <a:solidFill>
                <a:schemeClr val="accent3"/>
              </a:solidFill>
            </a:endParaRPr>
          </a:p>
        </p:txBody>
      </p:sp>
      <p:pic>
        <p:nvPicPr>
          <p:cNvPr id="4" name="Content Placeholder 7">
            <a:extLst>
              <a:ext uri="{FF2B5EF4-FFF2-40B4-BE49-F238E27FC236}">
                <a16:creationId xmlns:a16="http://schemas.microsoft.com/office/drawing/2014/main" id="{AE41758E-19EA-4856-B748-B053CB1586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764" y="1740515"/>
            <a:ext cx="4419600" cy="4267200"/>
          </a:xfrm>
          <a:prstGeom prst="rect">
            <a:avLst/>
          </a:prstGeom>
        </p:spPr>
      </p:pic>
      <p:sp>
        <p:nvSpPr>
          <p:cNvPr id="7" name="TextBox 6">
            <a:extLst>
              <a:ext uri="{FF2B5EF4-FFF2-40B4-BE49-F238E27FC236}">
                <a16:creationId xmlns:a16="http://schemas.microsoft.com/office/drawing/2014/main" id="{2B614CEC-3383-4B84-8945-86003EB3B07C}"/>
              </a:ext>
            </a:extLst>
          </p:cNvPr>
          <p:cNvSpPr txBox="1"/>
          <p:nvPr/>
        </p:nvSpPr>
        <p:spPr>
          <a:xfrm>
            <a:off x="6166420" y="1988840"/>
            <a:ext cx="3384376" cy="3046988"/>
          </a:xfrm>
          <a:prstGeom prst="rect">
            <a:avLst/>
          </a:prstGeom>
          <a:noFill/>
        </p:spPr>
        <p:txBody>
          <a:bodyPr wrap="square">
            <a:spAutoFit/>
          </a:bodyPr>
          <a:lstStyle/>
          <a:p>
            <a:pPr algn="l"/>
            <a:r>
              <a:rPr lang="en-US" sz="2400" b="0" i="0" dirty="0">
                <a:effectLst/>
                <a:latin typeface="proxima-nova"/>
              </a:rPr>
              <a:t>Defending against adversarial attacks has been and will continue to be an active research area. There is no “magic bullet” method that will make your model robust to adversarial attacks.</a:t>
            </a:r>
          </a:p>
        </p:txBody>
      </p:sp>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F7374-E945-4C12-AE54-30CB47C8A49C}"/>
              </a:ext>
            </a:extLst>
          </p:cNvPr>
          <p:cNvSpPr>
            <a:spLocks noGrp="1"/>
          </p:cNvSpPr>
          <p:nvPr>
            <p:ph type="title"/>
          </p:nvPr>
        </p:nvSpPr>
        <p:spPr>
          <a:xfrm>
            <a:off x="1522413" y="692696"/>
            <a:ext cx="3347863" cy="699864"/>
          </a:xfrm>
        </p:spPr>
        <p:txBody>
          <a:bodyPr/>
          <a:lstStyle/>
          <a:p>
            <a:r>
              <a:rPr lang="en-US" u="sng" dirty="0"/>
              <a:t>The Dataset</a:t>
            </a:r>
            <a:endParaRPr lang="en-IN" u="sng" dirty="0"/>
          </a:p>
        </p:txBody>
      </p:sp>
      <p:sp>
        <p:nvSpPr>
          <p:cNvPr id="3" name="Content Placeholder 2">
            <a:extLst>
              <a:ext uri="{FF2B5EF4-FFF2-40B4-BE49-F238E27FC236}">
                <a16:creationId xmlns:a16="http://schemas.microsoft.com/office/drawing/2014/main" id="{93CD749D-E60B-4F86-AE8E-D538BBFF95B3}"/>
              </a:ext>
            </a:extLst>
          </p:cNvPr>
          <p:cNvSpPr>
            <a:spLocks noGrp="1"/>
          </p:cNvSpPr>
          <p:nvPr>
            <p:ph idx="1"/>
          </p:nvPr>
        </p:nvSpPr>
        <p:spPr>
          <a:xfrm>
            <a:off x="1522413" y="1556793"/>
            <a:ext cx="9134391" cy="4463008"/>
          </a:xfrm>
        </p:spPr>
        <p:txBody>
          <a:bodyPr/>
          <a:lstStyle/>
          <a:p>
            <a:pPr marL="0" indent="0">
              <a:buNone/>
            </a:pPr>
            <a:r>
              <a:rPr lang="en-US" b="0" i="0" dirty="0">
                <a:effectLst/>
              </a:rPr>
              <a:t>The </a:t>
            </a:r>
            <a:r>
              <a:rPr lang="en-US" b="1" i="0" dirty="0">
                <a:effectLst/>
              </a:rPr>
              <a:t>MNIST database</a:t>
            </a:r>
            <a:r>
              <a:rPr lang="en-US" b="0" i="0" dirty="0">
                <a:effectLst/>
              </a:rPr>
              <a:t> (</a:t>
            </a:r>
            <a:r>
              <a:rPr lang="en-US" b="0" i="1" dirty="0">
                <a:effectLst/>
              </a:rPr>
              <a:t>Modified </a:t>
            </a:r>
            <a:r>
              <a:rPr lang="en-US" b="0" i="1" u="none" strike="noStrike" dirty="0">
                <a:effectLst/>
              </a:rPr>
              <a:t>National Institute of Standards and Technology</a:t>
            </a:r>
            <a:r>
              <a:rPr lang="en-US" b="0" i="1" dirty="0">
                <a:effectLst/>
              </a:rPr>
              <a:t> database</a:t>
            </a:r>
            <a:r>
              <a:rPr lang="en-US" b="0" i="0" dirty="0">
                <a:effectLst/>
              </a:rPr>
              <a:t>) is a large </a:t>
            </a:r>
            <a:r>
              <a:rPr lang="en-US" b="0" i="0" u="none" strike="noStrike" dirty="0">
                <a:effectLst/>
              </a:rPr>
              <a:t>database</a:t>
            </a:r>
            <a:r>
              <a:rPr lang="en-US" b="0" i="0" dirty="0">
                <a:effectLst/>
              </a:rPr>
              <a:t> of handwritten digits that is commonly used for </a:t>
            </a:r>
            <a:r>
              <a:rPr lang="en-US" b="0" i="0" u="none" strike="noStrike" dirty="0">
                <a:effectLst/>
              </a:rPr>
              <a:t>training</a:t>
            </a:r>
            <a:r>
              <a:rPr lang="en-US" b="0" i="0" dirty="0">
                <a:effectLst/>
              </a:rPr>
              <a:t> various </a:t>
            </a:r>
            <a:r>
              <a:rPr lang="en-US" b="0" i="0" u="none" strike="noStrike" dirty="0">
                <a:effectLst/>
              </a:rPr>
              <a:t>image processing</a:t>
            </a:r>
            <a:r>
              <a:rPr lang="en-US" b="0" i="0" dirty="0">
                <a:effectLst/>
              </a:rPr>
              <a:t> systems. The database is also widely used for training and testing in the field of </a:t>
            </a:r>
            <a:r>
              <a:rPr lang="en-US" b="0" i="0" u="none" strike="noStrike" dirty="0">
                <a:effectLst/>
              </a:rPr>
              <a:t>machine learning</a:t>
            </a:r>
            <a:r>
              <a:rPr lang="en-US" b="0" i="0" dirty="0">
                <a:effectLst/>
              </a:rPr>
              <a:t>. It was created by "re-mixing" the samples from NIST's original datasets.</a:t>
            </a:r>
          </a:p>
          <a:p>
            <a:pPr marL="0" indent="0">
              <a:buNone/>
            </a:pPr>
            <a:r>
              <a:rPr lang="en-US" b="0" i="0" dirty="0">
                <a:effectLst/>
              </a:rPr>
              <a:t>The MNIST database contains 60,000 training images and 10,000 testing images.</a:t>
            </a:r>
            <a:r>
              <a:rPr lang="en-US" b="0" i="0" baseline="30000" dirty="0">
                <a:effectLst/>
              </a:rPr>
              <a:t> </a:t>
            </a:r>
            <a:r>
              <a:rPr lang="en-US" b="0" i="0" dirty="0">
                <a:effectLst/>
              </a:rPr>
              <a:t>Half of the training set and half of the test set were taken from NIST's training dataset, while the other half of the training set and the other half of the test set were taken from NIST's testing dataset.</a:t>
            </a:r>
          </a:p>
          <a:p>
            <a:pPr marL="0" indent="0">
              <a:buNone/>
            </a:pPr>
            <a:endParaRPr lang="en-IN" dirty="0"/>
          </a:p>
        </p:txBody>
      </p:sp>
    </p:spTree>
    <p:extLst>
      <p:ext uri="{BB962C8B-B14F-4D97-AF65-F5344CB8AC3E}">
        <p14:creationId xmlns:p14="http://schemas.microsoft.com/office/powerpoint/2010/main" val="269201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70E9B-82BA-4612-BDF9-E546FACAD488}"/>
              </a:ext>
            </a:extLst>
          </p:cNvPr>
          <p:cNvSpPr>
            <a:spLocks noGrp="1"/>
          </p:cNvSpPr>
          <p:nvPr>
            <p:ph type="title"/>
          </p:nvPr>
        </p:nvSpPr>
        <p:spPr/>
        <p:txBody>
          <a:bodyPr/>
          <a:lstStyle/>
          <a:p>
            <a:r>
              <a:rPr lang="en-US" dirty="0"/>
              <a:t>WHAT IS CNN?</a:t>
            </a:r>
            <a:endParaRPr lang="en-IN" dirty="0"/>
          </a:p>
        </p:txBody>
      </p:sp>
      <p:sp>
        <p:nvSpPr>
          <p:cNvPr id="3" name="Content Placeholder 2">
            <a:extLst>
              <a:ext uri="{FF2B5EF4-FFF2-40B4-BE49-F238E27FC236}">
                <a16:creationId xmlns:a16="http://schemas.microsoft.com/office/drawing/2014/main" id="{6C33C29D-8E2A-42DB-8DF6-D317CA10C74C}"/>
              </a:ext>
            </a:extLst>
          </p:cNvPr>
          <p:cNvSpPr>
            <a:spLocks noGrp="1"/>
          </p:cNvSpPr>
          <p:nvPr>
            <p:ph idx="1"/>
          </p:nvPr>
        </p:nvSpPr>
        <p:spPr/>
        <p:txBody>
          <a:bodyPr>
            <a:normAutofit lnSpcReduction="10000"/>
          </a:bodyPr>
          <a:lstStyle/>
          <a:p>
            <a:pPr algn="l" fontAlgn="base"/>
            <a:r>
              <a:rPr lang="en-US" b="0" i="0" dirty="0">
                <a:solidFill>
                  <a:srgbClr val="FFC000"/>
                </a:solidFill>
                <a:effectLst/>
                <a:latin typeface="Georgia" panose="02040502050405020303" pitchFamily="18" charset="0"/>
              </a:rPr>
              <a:t>Convolutional Neural networks are specialized deep neural networks which can process the data that has input shape like a 2D matrix. Images are easily represented as a 2D matrix and CNN is very useful in working with images.</a:t>
            </a:r>
          </a:p>
          <a:p>
            <a:pPr algn="l" fontAlgn="base"/>
            <a:r>
              <a:rPr lang="en-US" b="0" i="0" dirty="0">
                <a:solidFill>
                  <a:srgbClr val="FFC000"/>
                </a:solidFill>
                <a:effectLst/>
                <a:latin typeface="Georgia" panose="02040502050405020303" pitchFamily="18" charset="0"/>
              </a:rPr>
              <a:t>CNN is basically used for image classifications and identifying if an image is a bird, a plane or Superman, etc.</a:t>
            </a:r>
          </a:p>
          <a:p>
            <a:pPr algn="l" fontAlgn="base"/>
            <a:r>
              <a:rPr lang="en-US" b="0" i="0" dirty="0">
                <a:solidFill>
                  <a:srgbClr val="FFC000"/>
                </a:solidFill>
                <a:effectLst/>
                <a:latin typeface="Georgia" panose="02040502050405020303" pitchFamily="18" charset="0"/>
              </a:rPr>
              <a:t>It scans images from left to right and top to bottom to pull out important features from the image and combines the feature to classify images. It can handle the images that have been translated, rotated, scaled and changes in perspective.</a:t>
            </a:r>
            <a:br>
              <a:rPr lang="en-US" dirty="0"/>
            </a:br>
            <a:endParaRPr lang="en-IN" dirty="0"/>
          </a:p>
          <a:p>
            <a:pPr marL="0" indent="0">
              <a:buNone/>
            </a:pPr>
            <a:endParaRPr lang="en-IN" dirty="0"/>
          </a:p>
          <a:p>
            <a:endParaRPr lang="en-IN" dirty="0"/>
          </a:p>
        </p:txBody>
      </p:sp>
    </p:spTree>
    <p:extLst>
      <p:ext uri="{BB962C8B-B14F-4D97-AF65-F5344CB8AC3E}">
        <p14:creationId xmlns:p14="http://schemas.microsoft.com/office/powerpoint/2010/main" val="3059830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A8E62-36CC-4265-B093-54C9BFBE20C2}"/>
              </a:ext>
            </a:extLst>
          </p:cNvPr>
          <p:cNvSpPr>
            <a:spLocks noGrp="1"/>
          </p:cNvSpPr>
          <p:nvPr>
            <p:ph type="title"/>
          </p:nvPr>
        </p:nvSpPr>
        <p:spPr/>
        <p:txBody>
          <a:bodyPr/>
          <a:lstStyle/>
          <a:p>
            <a:r>
              <a:rPr lang="en-US" dirty="0"/>
              <a:t>GRADIENT DESCENT</a:t>
            </a:r>
            <a:endParaRPr lang="en-IN" dirty="0"/>
          </a:p>
        </p:txBody>
      </p:sp>
      <p:sp>
        <p:nvSpPr>
          <p:cNvPr id="3" name="Content Placeholder 2">
            <a:extLst>
              <a:ext uri="{FF2B5EF4-FFF2-40B4-BE49-F238E27FC236}">
                <a16:creationId xmlns:a16="http://schemas.microsoft.com/office/drawing/2014/main" id="{AAC0DEFA-2B68-4BA5-AA0E-154F80DCCB6D}"/>
              </a:ext>
            </a:extLst>
          </p:cNvPr>
          <p:cNvSpPr>
            <a:spLocks noGrp="1"/>
          </p:cNvSpPr>
          <p:nvPr>
            <p:ph idx="1"/>
          </p:nvPr>
        </p:nvSpPr>
        <p:spPr/>
        <p:txBody>
          <a:bodyPr/>
          <a:lstStyle/>
          <a:p>
            <a:r>
              <a:rPr lang="en-US" dirty="0">
                <a:solidFill>
                  <a:schemeClr val="accent3"/>
                </a:solidFill>
                <a:latin typeface="Georgia" panose="02040502050405020303" pitchFamily="18" charset="0"/>
              </a:rPr>
              <a:t>Gradient descent is an iterative optimization algorithm used in machine learning to minimize a </a:t>
            </a:r>
            <a:r>
              <a:rPr lang="en-US" dirty="0">
                <a:solidFill>
                  <a:schemeClr val="accent3"/>
                </a:solidFill>
                <a:effectLst/>
                <a:latin typeface="Georgia" panose="02040502050405020303" pitchFamily="18" charset="0"/>
              </a:rPr>
              <a:t>loss function</a:t>
            </a:r>
            <a:r>
              <a:rPr lang="en-US" dirty="0">
                <a:solidFill>
                  <a:schemeClr val="accent3"/>
                </a:solidFill>
                <a:latin typeface="Georgia" panose="02040502050405020303" pitchFamily="18" charset="0"/>
              </a:rPr>
              <a:t>.</a:t>
            </a:r>
          </a:p>
          <a:p>
            <a:r>
              <a:rPr lang="en-US" dirty="0">
                <a:solidFill>
                  <a:schemeClr val="accent3"/>
                </a:solidFill>
                <a:latin typeface="Georgia" panose="02040502050405020303" pitchFamily="18" charset="0"/>
              </a:rPr>
              <a:t>The loss function describes how well the model will perform given the current set of parameters (weights and biases) and gradient descent is used to find the </a:t>
            </a:r>
            <a:r>
              <a:rPr lang="en-US" i="1" dirty="0">
                <a:solidFill>
                  <a:schemeClr val="accent3"/>
                </a:solidFill>
                <a:latin typeface="Georgia" panose="02040502050405020303" pitchFamily="18" charset="0"/>
              </a:rPr>
              <a:t>best </a:t>
            </a:r>
            <a:r>
              <a:rPr lang="en-US" dirty="0">
                <a:solidFill>
                  <a:schemeClr val="accent3"/>
                </a:solidFill>
                <a:latin typeface="Georgia" panose="02040502050405020303" pitchFamily="18" charset="0"/>
              </a:rPr>
              <a:t>set of parameters. This is achieved by taking the partial derivative at a given point and then iteratively traversing the search space in the negative direction of the function gradient. </a:t>
            </a:r>
          </a:p>
          <a:p>
            <a:endParaRPr lang="en-IN" dirty="0">
              <a:solidFill>
                <a:schemeClr val="accent3"/>
              </a:solidFill>
              <a:latin typeface="Georgia" panose="02040502050405020303" pitchFamily="18" charset="0"/>
            </a:endParaRPr>
          </a:p>
        </p:txBody>
      </p:sp>
    </p:spTree>
    <p:extLst>
      <p:ext uri="{BB962C8B-B14F-4D97-AF65-F5344CB8AC3E}">
        <p14:creationId xmlns:p14="http://schemas.microsoft.com/office/powerpoint/2010/main" val="2044968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9F05BF-A8F8-4120-8C1F-3EC2806D57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772" y="116632"/>
            <a:ext cx="5188891" cy="3600400"/>
          </a:xfrm>
          <a:prstGeom prst="rect">
            <a:avLst/>
          </a:prstGeom>
        </p:spPr>
      </p:pic>
      <p:pic>
        <p:nvPicPr>
          <p:cNvPr id="5" name="Picture 4">
            <a:extLst>
              <a:ext uri="{FF2B5EF4-FFF2-40B4-BE49-F238E27FC236}">
                <a16:creationId xmlns:a16="http://schemas.microsoft.com/office/drawing/2014/main" id="{F35FA962-0219-40EF-9923-E226C04C34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2404" y="116632"/>
            <a:ext cx="4876800" cy="3657600"/>
          </a:xfrm>
          <a:prstGeom prst="rect">
            <a:avLst/>
          </a:prstGeom>
        </p:spPr>
      </p:pic>
      <p:pic>
        <p:nvPicPr>
          <p:cNvPr id="7" name="Picture 6">
            <a:extLst>
              <a:ext uri="{FF2B5EF4-FFF2-40B4-BE49-F238E27FC236}">
                <a16:creationId xmlns:a16="http://schemas.microsoft.com/office/drawing/2014/main" id="{0ABC2BDA-D1DE-4355-8F99-D2950F3A6E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2825" y="3861048"/>
            <a:ext cx="8902724" cy="2506431"/>
          </a:xfrm>
          <a:prstGeom prst="rect">
            <a:avLst/>
          </a:prstGeom>
        </p:spPr>
      </p:pic>
    </p:spTree>
    <p:extLst>
      <p:ext uri="{BB962C8B-B14F-4D97-AF65-F5344CB8AC3E}">
        <p14:creationId xmlns:p14="http://schemas.microsoft.com/office/powerpoint/2010/main" val="2247775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19B26-5931-4D2F-A612-0CEA4A3ED75D}"/>
              </a:ext>
            </a:extLst>
          </p:cNvPr>
          <p:cNvSpPr>
            <a:spLocks noGrp="1"/>
          </p:cNvSpPr>
          <p:nvPr>
            <p:ph type="title"/>
          </p:nvPr>
        </p:nvSpPr>
        <p:spPr>
          <a:xfrm>
            <a:off x="2638028" y="332656"/>
            <a:ext cx="9144001" cy="1371600"/>
          </a:xfrm>
        </p:spPr>
        <p:txBody>
          <a:bodyPr/>
          <a:lstStyle/>
          <a:p>
            <a:r>
              <a:rPr lang="en-US" dirty="0"/>
              <a:t>Adversarial Machine Learning</a:t>
            </a:r>
            <a:endParaRPr lang="en-IN" dirty="0"/>
          </a:p>
        </p:txBody>
      </p:sp>
      <p:sp>
        <p:nvSpPr>
          <p:cNvPr id="3" name="Content Placeholder 2">
            <a:extLst>
              <a:ext uri="{FF2B5EF4-FFF2-40B4-BE49-F238E27FC236}">
                <a16:creationId xmlns:a16="http://schemas.microsoft.com/office/drawing/2014/main" id="{C24522B3-9031-4D32-97EE-557125915165}"/>
              </a:ext>
            </a:extLst>
          </p:cNvPr>
          <p:cNvSpPr>
            <a:spLocks noGrp="1"/>
          </p:cNvSpPr>
          <p:nvPr>
            <p:ph idx="1"/>
          </p:nvPr>
        </p:nvSpPr>
        <p:spPr/>
        <p:txBody>
          <a:bodyPr/>
          <a:lstStyle/>
          <a:p>
            <a:r>
              <a:rPr lang="en-US" b="1" i="0" dirty="0">
                <a:effectLst/>
              </a:rPr>
              <a:t>Adversarial machine learning</a:t>
            </a:r>
            <a:r>
              <a:rPr lang="en-US" b="0" i="0" dirty="0">
                <a:effectLst/>
              </a:rPr>
              <a:t> is a </a:t>
            </a:r>
            <a:r>
              <a:rPr lang="en-US" b="0" i="0" u="none" strike="noStrike" dirty="0">
                <a:effectLst/>
              </a:rPr>
              <a:t>machine learning</a:t>
            </a:r>
            <a:r>
              <a:rPr lang="en-US" b="0" i="0" dirty="0">
                <a:effectLst/>
              </a:rPr>
              <a:t> technique that attempts to fool models by supplying deceptive input.</a:t>
            </a:r>
            <a:r>
              <a:rPr lang="en-US" b="0" i="0" baseline="30000" dirty="0">
                <a:effectLst/>
              </a:rPr>
              <a:t> </a:t>
            </a:r>
            <a:r>
              <a:rPr lang="en-US" b="0" i="0" dirty="0">
                <a:effectLst/>
              </a:rPr>
              <a:t> The most common reason is to cause a malfunction in a machine learning model.</a:t>
            </a:r>
          </a:p>
          <a:p>
            <a:r>
              <a:rPr lang="en-US" b="0" i="0" dirty="0">
                <a:effectLst/>
              </a:rPr>
              <a:t>Most machine learning techniques were designed to work on specific problem sets in which the training and test data are generated from the same statistical distribution (</a:t>
            </a:r>
            <a:r>
              <a:rPr lang="en-US" b="0" i="0" u="none" strike="noStrike" dirty="0">
                <a:effectLst/>
                <a:hlinkClick r:id="rId2" tooltip="Independent and identically distributed random variables">
                  <a:extLst>
                    <a:ext uri="{A12FA001-AC4F-418D-AE19-62706E023703}">
                      <ahyp:hlinkClr xmlns:ahyp="http://schemas.microsoft.com/office/drawing/2018/hyperlinkcolor" val="tx"/>
                    </a:ext>
                  </a:extLst>
                </a:hlinkClick>
              </a:rPr>
              <a:t>IID</a:t>
            </a:r>
            <a:r>
              <a:rPr lang="en-US" b="0" i="0" dirty="0">
                <a:effectLst/>
              </a:rPr>
              <a:t>). When those models are applied to the real world, adversaries may supply data that violates that statistical assumption. This data may be arranged to exploit specific vulnerabilities and compromise the results.</a:t>
            </a:r>
            <a:endParaRPr lang="en-IN" dirty="0"/>
          </a:p>
        </p:txBody>
      </p:sp>
    </p:spTree>
    <p:extLst>
      <p:ext uri="{BB962C8B-B14F-4D97-AF65-F5344CB8AC3E}">
        <p14:creationId xmlns:p14="http://schemas.microsoft.com/office/powerpoint/2010/main" val="390346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9996" y="481236"/>
            <a:ext cx="7127040" cy="854968"/>
          </a:xfrm>
        </p:spPr>
        <p:txBody>
          <a:bodyPr/>
          <a:lstStyle/>
          <a:p>
            <a:r>
              <a:rPr lang="en-US" dirty="0"/>
              <a:t>Major Type of Adversarial Attacks</a:t>
            </a:r>
          </a:p>
        </p:txBody>
      </p:sp>
      <p:sp>
        <p:nvSpPr>
          <p:cNvPr id="4" name="Text Placeholder 3"/>
          <p:cNvSpPr>
            <a:spLocks noGrp="1"/>
          </p:cNvSpPr>
          <p:nvPr>
            <p:ph type="body" sz="half" idx="2"/>
          </p:nvPr>
        </p:nvSpPr>
        <p:spPr>
          <a:xfrm>
            <a:off x="1238676" y="2057400"/>
            <a:ext cx="8744168" cy="3891880"/>
          </a:xfrm>
        </p:spPr>
        <p:txBody>
          <a:bodyPr>
            <a:normAutofit/>
          </a:bodyPr>
          <a:lstStyle/>
          <a:p>
            <a:r>
              <a:rPr lang="en-US" sz="1800" b="1" dirty="0"/>
              <a:t>                                   1. </a:t>
            </a:r>
            <a:r>
              <a:rPr lang="en-US" sz="2400" b="1" u="sng" dirty="0"/>
              <a:t>Fast Gradient Sign Method(FGSM)</a:t>
            </a:r>
            <a:endParaRPr lang="en-IN" sz="2400" b="1" u="sng" dirty="0"/>
          </a:p>
          <a:p>
            <a:pPr>
              <a:lnSpc>
                <a:spcPct val="90000"/>
              </a:lnSpc>
            </a:pPr>
            <a:endParaRPr lang="en-US" sz="1800" dirty="0"/>
          </a:p>
          <a:p>
            <a:pPr algn="l">
              <a:buFont typeface="Arial" panose="020B0604020202020204" pitchFamily="34" charset="0"/>
              <a:buChar char="•"/>
            </a:pPr>
            <a:r>
              <a:rPr lang="en-US" sz="1800" b="0" i="0" dirty="0">
                <a:solidFill>
                  <a:srgbClr val="D5D5D5"/>
                </a:solidFill>
                <a:effectLst/>
                <a:latin typeface="Roboto"/>
              </a:rPr>
              <a:t>This technique adds noise (not random noise) whose direction is the same as the gradient of the cost function with respect to the data.</a:t>
            </a:r>
          </a:p>
          <a:p>
            <a:pPr algn="l">
              <a:buFont typeface="Arial" panose="020B0604020202020204" pitchFamily="34" charset="0"/>
              <a:buChar char="•"/>
            </a:pPr>
            <a:r>
              <a:rPr lang="en-US" sz="1800" b="0" i="0" dirty="0">
                <a:solidFill>
                  <a:srgbClr val="D5D5D5"/>
                </a:solidFill>
                <a:effectLst/>
                <a:latin typeface="Roboto"/>
              </a:rPr>
              <a:t>The noise is scaled by epsilon, which is usually constrained to be a small number via max norm.</a:t>
            </a:r>
          </a:p>
          <a:p>
            <a:pPr algn="l">
              <a:buFont typeface="Arial" panose="020B0604020202020204" pitchFamily="34" charset="0"/>
              <a:buChar char="•"/>
            </a:pPr>
            <a:r>
              <a:rPr lang="en-US" sz="1800" b="0" i="0" dirty="0">
                <a:solidFill>
                  <a:srgbClr val="D5D5D5"/>
                </a:solidFill>
                <a:effectLst/>
                <a:latin typeface="Roboto"/>
              </a:rPr>
              <a:t>The magnitude of gradient does not matter in this formula, but the direction (+/-).</a:t>
            </a:r>
          </a:p>
          <a:p>
            <a:pPr algn="l">
              <a:buFont typeface="Arial" panose="020B0604020202020204" pitchFamily="34" charset="0"/>
              <a:buChar char="•"/>
            </a:pPr>
            <a:r>
              <a:rPr lang="en-US" sz="1800" b="0" i="0" dirty="0">
                <a:solidFill>
                  <a:srgbClr val="D5D5D5"/>
                </a:solidFill>
                <a:effectLst/>
                <a:latin typeface="Roboto"/>
              </a:rPr>
              <a:t>FGSM can be implemented in Python in a few lines.</a:t>
            </a:r>
          </a:p>
          <a:p>
            <a:pPr algn="l"/>
            <a:endParaRPr lang="en-US" sz="1800" b="0" i="0" dirty="0">
              <a:solidFill>
                <a:srgbClr val="D5D5D5"/>
              </a:solidFill>
              <a:effectLst/>
              <a:latin typeface="Roboto"/>
            </a:endParaRPr>
          </a:p>
          <a:p>
            <a:pPr>
              <a:lnSpc>
                <a:spcPct val="90000"/>
              </a:lnSpc>
            </a:pPr>
            <a:endParaRPr lang="en-IN" sz="1800" dirty="0"/>
          </a:p>
          <a:p>
            <a:endParaRPr lang="en-US" dirty="0"/>
          </a:p>
        </p:txBody>
      </p:sp>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77788" y="620688"/>
            <a:ext cx="10512292" cy="795536"/>
          </a:xfrm>
        </p:spPr>
        <p:txBody>
          <a:bodyPr/>
          <a:lstStyle/>
          <a:p>
            <a:r>
              <a:rPr lang="en-US" dirty="0"/>
              <a:t>2. </a:t>
            </a:r>
            <a:r>
              <a:rPr lang="en-US" sz="3200" u="sng" dirty="0"/>
              <a:t>Backward Pass Differentiable Approximation(BPDA)</a:t>
            </a:r>
          </a:p>
        </p:txBody>
      </p:sp>
      <p:sp>
        <p:nvSpPr>
          <p:cNvPr id="4" name="Text Placeholder 3"/>
          <p:cNvSpPr>
            <a:spLocks noGrp="1"/>
          </p:cNvSpPr>
          <p:nvPr>
            <p:ph type="body" sz="half" idx="2"/>
          </p:nvPr>
        </p:nvSpPr>
        <p:spPr>
          <a:xfrm>
            <a:off x="909836" y="1772816"/>
            <a:ext cx="9361040" cy="3890592"/>
          </a:xfrm>
        </p:spPr>
        <p:txBody>
          <a:bodyPr>
            <a:normAutofit/>
          </a:bodyPr>
          <a:lstStyle/>
          <a:p>
            <a:pPr marL="0" indent="0">
              <a:lnSpc>
                <a:spcPct val="90000"/>
              </a:lnSpc>
              <a:buNone/>
            </a:pPr>
            <a:endParaRPr lang="en-US" sz="1800" dirty="0"/>
          </a:p>
          <a:p>
            <a:pPr algn="l">
              <a:buFont typeface="Arial" panose="020B0604020202020204" pitchFamily="34" charset="0"/>
              <a:buChar char="•"/>
            </a:pPr>
            <a:r>
              <a:rPr lang="en-US" sz="1800" b="0" i="0" dirty="0">
                <a:solidFill>
                  <a:srgbClr val="D5D5D5"/>
                </a:solidFill>
                <a:effectLst/>
                <a:latin typeface="Roboto"/>
              </a:rPr>
              <a:t>Attackers are very smart! They found a way to fool the FGSM.</a:t>
            </a:r>
          </a:p>
          <a:p>
            <a:pPr algn="l">
              <a:buFont typeface="Arial" panose="020B0604020202020204" pitchFamily="34" charset="0"/>
              <a:buChar char="•"/>
            </a:pPr>
            <a:r>
              <a:rPr lang="en-US" sz="1800" b="0" i="0" dirty="0">
                <a:solidFill>
                  <a:srgbClr val="D5D5D5"/>
                </a:solidFill>
                <a:effectLst/>
                <a:latin typeface="Roboto"/>
              </a:rPr>
              <a:t>In the game of security, both attacker and defender rely on gradient descent to learn. The gradient gives the defender information about how to improve the model; the same gradient tells the attacker how to trick the model!</a:t>
            </a:r>
          </a:p>
          <a:p>
            <a:pPr algn="l">
              <a:buFont typeface="Arial" panose="020B0604020202020204" pitchFamily="34" charset="0"/>
              <a:buChar char="•"/>
            </a:pPr>
            <a:r>
              <a:rPr lang="en-US" sz="1800" b="0" i="0" dirty="0">
                <a:solidFill>
                  <a:srgbClr val="D5D5D5"/>
                </a:solidFill>
                <a:effectLst/>
                <a:latin typeface="Roboto"/>
              </a:rPr>
              <a:t>Gradient masking occurs when the defender attempts to hide the gradient from the attacker, often by using a non-differentiable transform or technique like a decision tree.</a:t>
            </a:r>
          </a:p>
          <a:p>
            <a:pPr algn="l">
              <a:buFont typeface="Arial" panose="020B0604020202020204" pitchFamily="34" charset="0"/>
              <a:buChar char="•"/>
            </a:pPr>
            <a:r>
              <a:rPr lang="en-US" sz="1800" b="0" i="0" dirty="0">
                <a:solidFill>
                  <a:srgbClr val="D5D5D5"/>
                </a:solidFill>
                <a:effectLst/>
                <a:latin typeface="Roboto"/>
              </a:rPr>
              <a:t>If you can’t differentiate, there is no gradient for the attacker to use! A particular type of gradient masking, known as shattered gradients, makes the defense gradient either non-differentiable, non-existent, or just wrong.</a:t>
            </a:r>
          </a:p>
          <a:p>
            <a:pPr algn="l">
              <a:buFont typeface="Arial" panose="020B0604020202020204" pitchFamily="34" charset="0"/>
              <a:buChar char="•"/>
            </a:pPr>
            <a:r>
              <a:rPr lang="en-US" sz="1800" b="0" i="0" dirty="0">
                <a:solidFill>
                  <a:srgbClr val="D5D5D5"/>
                </a:solidFill>
                <a:effectLst/>
                <a:latin typeface="Roboto"/>
              </a:rPr>
              <a:t>This defense approach worked at first but was eventually defeated by an attack known as Backward Pass Differentiable Approximation (BPDA)</a:t>
            </a:r>
          </a:p>
          <a:p>
            <a:pPr marL="0" indent="0">
              <a:buNone/>
            </a:pPr>
            <a:endParaRPr lang="en-IN" dirty="0"/>
          </a:p>
          <a:p>
            <a:endParaRPr lang="en-US" dirty="0"/>
          </a:p>
        </p:txBody>
      </p:sp>
    </p:spTree>
    <p:extLst>
      <p:ext uri="{BB962C8B-B14F-4D97-AF65-F5344CB8AC3E}">
        <p14:creationId xmlns:p14="http://schemas.microsoft.com/office/powerpoint/2010/main" val="11085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65A4F-9713-4E0F-B3F1-F58CA4B5BBCF}"/>
              </a:ext>
            </a:extLst>
          </p:cNvPr>
          <p:cNvSpPr>
            <a:spLocks noGrp="1"/>
          </p:cNvSpPr>
          <p:nvPr>
            <p:ph type="title"/>
          </p:nvPr>
        </p:nvSpPr>
        <p:spPr>
          <a:xfrm>
            <a:off x="1522413" y="381000"/>
            <a:ext cx="8460431" cy="1371600"/>
          </a:xfrm>
        </p:spPr>
        <p:txBody>
          <a:bodyPr/>
          <a:lstStyle/>
          <a:p>
            <a:r>
              <a:rPr lang="en-US" dirty="0"/>
              <a:t>How Can You Defend Against Adversarial        Image Attacks?</a:t>
            </a:r>
            <a:endParaRPr lang="en-IN" dirty="0"/>
          </a:p>
        </p:txBody>
      </p:sp>
      <p:pic>
        <p:nvPicPr>
          <p:cNvPr id="4" name="Content Placeholder 11">
            <a:extLst>
              <a:ext uri="{FF2B5EF4-FFF2-40B4-BE49-F238E27FC236}">
                <a16:creationId xmlns:a16="http://schemas.microsoft.com/office/drawing/2014/main" id="{6A59E08F-0ABF-4759-972C-676EC1A18BFC}"/>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193748" y="1905000"/>
            <a:ext cx="6558566" cy="4267200"/>
          </a:xfrm>
        </p:spPr>
      </p:pic>
    </p:spTree>
    <p:extLst>
      <p:ext uri="{BB962C8B-B14F-4D97-AF65-F5344CB8AC3E}">
        <p14:creationId xmlns:p14="http://schemas.microsoft.com/office/powerpoint/2010/main" val="1447741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E6171-3562-4AA6-8EFD-194D24473924}"/>
              </a:ext>
            </a:extLst>
          </p:cNvPr>
          <p:cNvSpPr>
            <a:spLocks noGrp="1"/>
          </p:cNvSpPr>
          <p:nvPr>
            <p:ph type="title"/>
          </p:nvPr>
        </p:nvSpPr>
        <p:spPr>
          <a:xfrm>
            <a:off x="1512803" y="548680"/>
            <a:ext cx="9144001" cy="843880"/>
          </a:xfrm>
        </p:spPr>
        <p:txBody>
          <a:bodyPr/>
          <a:lstStyle/>
          <a:p>
            <a:r>
              <a:rPr lang="en-US" dirty="0"/>
              <a:t>Ways To Defend Against Adversarial Attacks</a:t>
            </a:r>
            <a:endParaRPr lang="en-IN" dirty="0"/>
          </a:p>
        </p:txBody>
      </p:sp>
      <p:sp>
        <p:nvSpPr>
          <p:cNvPr id="3" name="Content Placeholder 2">
            <a:extLst>
              <a:ext uri="{FF2B5EF4-FFF2-40B4-BE49-F238E27FC236}">
                <a16:creationId xmlns:a16="http://schemas.microsoft.com/office/drawing/2014/main" id="{2FA62EBB-5D22-4BD0-8BD8-AA18480AA86D}"/>
              </a:ext>
            </a:extLst>
          </p:cNvPr>
          <p:cNvSpPr>
            <a:spLocks noGrp="1"/>
          </p:cNvSpPr>
          <p:nvPr>
            <p:ph idx="1"/>
          </p:nvPr>
        </p:nvSpPr>
        <p:spPr>
          <a:xfrm>
            <a:off x="1522413" y="1904999"/>
            <a:ext cx="9134391" cy="3324201"/>
          </a:xfrm>
        </p:spPr>
        <p:txBody>
          <a:bodyPr/>
          <a:lstStyle/>
          <a:p>
            <a:pPr algn="l">
              <a:buFont typeface="+mj-lt"/>
              <a:buAutoNum type="arabicPeriod"/>
            </a:pPr>
            <a:r>
              <a:rPr lang="en-US" sz="2400" b="0" i="0" dirty="0">
                <a:solidFill>
                  <a:schemeClr val="tx1"/>
                </a:solidFill>
                <a:effectLst/>
                <a:latin typeface="proxima-nova"/>
              </a:rPr>
              <a:t> Training our model on a given dataset, generating a set of adversarial images, and then fine-tuning the model on the adversarial images</a:t>
            </a:r>
          </a:p>
          <a:p>
            <a:pPr algn="l">
              <a:buFont typeface="+mj-lt"/>
              <a:buAutoNum type="arabicPeriod"/>
            </a:pPr>
            <a:r>
              <a:rPr lang="en-US" sz="2400" b="0" i="0" dirty="0">
                <a:solidFill>
                  <a:schemeClr val="tx1"/>
                </a:solidFill>
                <a:effectLst/>
                <a:latin typeface="proxima-nova"/>
              </a:rPr>
              <a:t> Generating mixed batches of </a:t>
            </a:r>
            <a:r>
              <a:rPr lang="en-US" sz="2400" b="0" i="1" dirty="0">
                <a:solidFill>
                  <a:schemeClr val="tx1"/>
                </a:solidFill>
                <a:effectLst/>
                <a:latin typeface="proxima-nova"/>
              </a:rPr>
              <a:t>both</a:t>
            </a:r>
            <a:r>
              <a:rPr lang="en-US" sz="2400" b="0" i="0" dirty="0">
                <a:solidFill>
                  <a:schemeClr val="tx1"/>
                </a:solidFill>
                <a:effectLst/>
                <a:latin typeface="proxima-nova"/>
              </a:rPr>
              <a:t> the original training images </a:t>
            </a:r>
            <a:r>
              <a:rPr lang="en-US" sz="2400" b="0" i="1" dirty="0">
                <a:solidFill>
                  <a:schemeClr val="tx1"/>
                </a:solidFill>
                <a:effectLst/>
                <a:latin typeface="proxima-nova"/>
              </a:rPr>
              <a:t>and</a:t>
            </a:r>
            <a:r>
              <a:rPr lang="en-US" sz="2400" b="0" i="0" dirty="0">
                <a:solidFill>
                  <a:schemeClr val="tx1"/>
                </a:solidFill>
                <a:effectLst/>
                <a:latin typeface="proxima-nova"/>
              </a:rPr>
              <a:t> adversarial images, followed by fine-tuning our neural network on these mixed batches</a:t>
            </a:r>
            <a:br>
              <a:rPr lang="en-US" dirty="0">
                <a:solidFill>
                  <a:schemeClr val="tx1"/>
                </a:solidFill>
              </a:rPr>
            </a:br>
            <a:endParaRPr lang="en-US" dirty="0">
              <a:solidFill>
                <a:schemeClr val="tx1"/>
              </a:solidFill>
            </a:endParaRPr>
          </a:p>
          <a:p>
            <a:endParaRPr lang="en-IN" dirty="0"/>
          </a:p>
        </p:txBody>
      </p:sp>
    </p:spTree>
    <p:extLst>
      <p:ext uri="{BB962C8B-B14F-4D97-AF65-F5344CB8AC3E}">
        <p14:creationId xmlns:p14="http://schemas.microsoft.com/office/powerpoint/2010/main" val="2047750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Related image">
            <a:extLst>
              <a:ext uri="{FF2B5EF4-FFF2-40B4-BE49-F238E27FC236}">
                <a16:creationId xmlns:a16="http://schemas.microsoft.com/office/drawing/2014/main" id="{42342B54-975D-4F10-B25E-A04ED7AAAA1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923792" y="2577095"/>
            <a:ext cx="1981200" cy="1380319"/>
          </a:xfrm>
          <a:prstGeom prst="rect">
            <a:avLst/>
          </a:prstGeom>
          <a:noFill/>
          <a:ln>
            <a:noFill/>
          </a:ln>
        </p:spPr>
      </p:pic>
      <p:sp>
        <p:nvSpPr>
          <p:cNvPr id="2" name="TextBox 1">
            <a:extLst>
              <a:ext uri="{FF2B5EF4-FFF2-40B4-BE49-F238E27FC236}">
                <a16:creationId xmlns:a16="http://schemas.microsoft.com/office/drawing/2014/main" id="{C186CA2D-B4E6-495A-97E1-B460E8C37B94}"/>
              </a:ext>
            </a:extLst>
          </p:cNvPr>
          <p:cNvSpPr txBox="1"/>
          <p:nvPr/>
        </p:nvSpPr>
        <p:spPr>
          <a:xfrm>
            <a:off x="4006180" y="179401"/>
            <a:ext cx="3528392" cy="369332"/>
          </a:xfrm>
          <a:prstGeom prst="rect">
            <a:avLst/>
          </a:prstGeom>
          <a:noFill/>
        </p:spPr>
        <p:txBody>
          <a:bodyPr wrap="square" rtlCol="0">
            <a:spAutoFit/>
          </a:bodyPr>
          <a:lstStyle/>
          <a:p>
            <a:r>
              <a:rPr lang="en-US" b="1" i="1" dirty="0"/>
              <a:t>MAJOR PROJECT PRESENTATION</a:t>
            </a:r>
            <a:endParaRPr lang="en-IN" b="1" i="1" dirty="0"/>
          </a:p>
        </p:txBody>
      </p:sp>
      <p:sp>
        <p:nvSpPr>
          <p:cNvPr id="3" name="TextBox 2">
            <a:extLst>
              <a:ext uri="{FF2B5EF4-FFF2-40B4-BE49-F238E27FC236}">
                <a16:creationId xmlns:a16="http://schemas.microsoft.com/office/drawing/2014/main" id="{59AD67C2-DB59-42C9-8BF9-9AB61D933FAF}"/>
              </a:ext>
            </a:extLst>
          </p:cNvPr>
          <p:cNvSpPr txBox="1"/>
          <p:nvPr/>
        </p:nvSpPr>
        <p:spPr>
          <a:xfrm>
            <a:off x="3574132" y="629980"/>
            <a:ext cx="4680520" cy="369332"/>
          </a:xfrm>
          <a:prstGeom prst="rect">
            <a:avLst/>
          </a:prstGeom>
          <a:noFill/>
        </p:spPr>
        <p:txBody>
          <a:bodyPr wrap="square" rtlCol="0">
            <a:spAutoFit/>
          </a:bodyPr>
          <a:lstStyle/>
          <a:p>
            <a:r>
              <a:rPr lang="en-US" b="1" i="1" dirty="0">
                <a:solidFill>
                  <a:srgbClr val="FFC000"/>
                </a:solidFill>
              </a:rPr>
              <a:t>DEFENSES AGAINST ADVERSARIAL IMAGES</a:t>
            </a:r>
            <a:endParaRPr lang="en-IN" b="1" i="1" dirty="0">
              <a:solidFill>
                <a:srgbClr val="FFC000"/>
              </a:solidFill>
            </a:endParaRPr>
          </a:p>
        </p:txBody>
      </p:sp>
      <p:sp>
        <p:nvSpPr>
          <p:cNvPr id="5" name="TextBox 4">
            <a:extLst>
              <a:ext uri="{FF2B5EF4-FFF2-40B4-BE49-F238E27FC236}">
                <a16:creationId xmlns:a16="http://schemas.microsoft.com/office/drawing/2014/main" id="{4033C41A-6819-4C68-A426-727A4113D25B}"/>
              </a:ext>
            </a:extLst>
          </p:cNvPr>
          <p:cNvSpPr txBox="1"/>
          <p:nvPr/>
        </p:nvSpPr>
        <p:spPr>
          <a:xfrm>
            <a:off x="3646140" y="1247564"/>
            <a:ext cx="4896544" cy="461665"/>
          </a:xfrm>
          <a:prstGeom prst="rect">
            <a:avLst/>
          </a:prstGeom>
          <a:noFill/>
        </p:spPr>
        <p:txBody>
          <a:bodyPr wrap="square" rtlCol="0">
            <a:spAutoFit/>
          </a:bodyPr>
          <a:lstStyle/>
          <a:p>
            <a:r>
              <a:rPr lang="en-US" sz="1200" dirty="0">
                <a:latin typeface="Lucida Calligraphy" panose="03010101010101010101" pitchFamily="66" charset="0"/>
              </a:rPr>
              <a:t>Submitted in partial fulfillment of the requirements</a:t>
            </a:r>
          </a:p>
          <a:p>
            <a:r>
              <a:rPr lang="en-US" sz="1200" dirty="0">
                <a:latin typeface="Lucida Calligraphy" panose="03010101010101010101" pitchFamily="66" charset="0"/>
              </a:rPr>
              <a:t>                for the award of the degree of</a:t>
            </a:r>
            <a:endParaRPr lang="en-IN" sz="1200" dirty="0">
              <a:latin typeface="Lucida Calligraphy" panose="03010101010101010101" pitchFamily="66" charset="0"/>
            </a:endParaRPr>
          </a:p>
        </p:txBody>
      </p:sp>
      <p:sp>
        <p:nvSpPr>
          <p:cNvPr id="7" name="TextBox 6">
            <a:extLst>
              <a:ext uri="{FF2B5EF4-FFF2-40B4-BE49-F238E27FC236}">
                <a16:creationId xmlns:a16="http://schemas.microsoft.com/office/drawing/2014/main" id="{9CB13268-D771-4439-80BC-51F33B295780}"/>
              </a:ext>
            </a:extLst>
          </p:cNvPr>
          <p:cNvSpPr txBox="1"/>
          <p:nvPr/>
        </p:nvSpPr>
        <p:spPr>
          <a:xfrm>
            <a:off x="3790156" y="1772816"/>
            <a:ext cx="4104456" cy="646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             Bachelor of Technology</a:t>
            </a:r>
          </a:p>
          <a:p>
            <a:r>
              <a:rPr lang="en-US" b="1" dirty="0">
                <a:latin typeface="Times New Roman" panose="02020603050405020304" pitchFamily="18" charset="0"/>
                <a:cs typeface="Times New Roman" panose="02020603050405020304" pitchFamily="18" charset="0"/>
              </a:rPr>
              <a:t>Computer Science and Engineering</a:t>
            </a:r>
            <a:endParaRPr lang="en-IN"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4E0992CC-E32B-40C5-BC84-95B733759667}"/>
              </a:ext>
            </a:extLst>
          </p:cNvPr>
          <p:cNvSpPr txBox="1"/>
          <p:nvPr/>
        </p:nvSpPr>
        <p:spPr>
          <a:xfrm>
            <a:off x="3190803" y="4032981"/>
            <a:ext cx="6408712"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HMR INSTITUTE OF TECHNOLOGY &amp; MANAGEMENT</a:t>
            </a:r>
            <a:endParaRPr lang="en-IN" b="1"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64045438-599A-48F8-A9EF-6FF23344CCFD}"/>
              </a:ext>
            </a:extLst>
          </p:cNvPr>
          <p:cNvSpPr txBox="1"/>
          <p:nvPr/>
        </p:nvSpPr>
        <p:spPr>
          <a:xfrm>
            <a:off x="3102024" y="5188150"/>
            <a:ext cx="612068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GURU GOBIND SINGH INDRAPRASTHA UNIVERSITY</a:t>
            </a:r>
            <a:endParaRPr lang="en-IN"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37FA5072-8C7C-4294-BE6F-345CEA23A63F}"/>
              </a:ext>
            </a:extLst>
          </p:cNvPr>
          <p:cNvSpPr txBox="1"/>
          <p:nvPr/>
        </p:nvSpPr>
        <p:spPr>
          <a:xfrm>
            <a:off x="4222204" y="5618941"/>
            <a:ext cx="4608512"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Sector-16C Dwarka, Delhi-110075, India</a:t>
            </a:r>
            <a:endParaRPr lang="en-IN"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C254C104-874E-4A0C-9D90-4BC26F1E76AC}"/>
              </a:ext>
            </a:extLst>
          </p:cNvPr>
          <p:cNvSpPr txBox="1"/>
          <p:nvPr/>
        </p:nvSpPr>
        <p:spPr>
          <a:xfrm>
            <a:off x="5652531" y="6049732"/>
            <a:ext cx="1337925"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2017-2021</a:t>
            </a:r>
            <a:endParaRPr lang="en-IN" b="1"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2FE63C97-681E-4BD0-9B9C-43DCFD5381DE}"/>
              </a:ext>
            </a:extLst>
          </p:cNvPr>
          <p:cNvSpPr txBox="1"/>
          <p:nvPr/>
        </p:nvSpPr>
        <p:spPr>
          <a:xfrm>
            <a:off x="4614192" y="4417729"/>
            <a:ext cx="3096344"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HAMIDPUR, DELHI-110036</a:t>
            </a:r>
            <a:endParaRPr lang="en-IN" b="1"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0839C09C-C5A4-44F1-8102-CC14E280BDB2}"/>
              </a:ext>
            </a:extLst>
          </p:cNvPr>
          <p:cNvSpPr txBox="1"/>
          <p:nvPr/>
        </p:nvSpPr>
        <p:spPr>
          <a:xfrm>
            <a:off x="5334272" y="4783447"/>
            <a:ext cx="1656184"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Affiliated to</a:t>
            </a:r>
            <a:endParaRPr lang="en-IN" b="1"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AD6A6E8A-D170-4A41-BBC2-DB789B1ACCCE}"/>
              </a:ext>
            </a:extLst>
          </p:cNvPr>
          <p:cNvSpPr txBox="1"/>
          <p:nvPr/>
        </p:nvSpPr>
        <p:spPr>
          <a:xfrm>
            <a:off x="621804" y="2419147"/>
            <a:ext cx="1872208"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Guide:</a:t>
            </a:r>
          </a:p>
          <a:p>
            <a:r>
              <a:rPr lang="en-US" dirty="0">
                <a:latin typeface="Times New Roman" panose="02020603050405020304" pitchFamily="18" charset="0"/>
                <a:cs typeface="Times New Roman" panose="02020603050405020304" pitchFamily="18" charset="0"/>
              </a:rPr>
              <a:t>Ms. Shruti Ma’am</a:t>
            </a:r>
            <a:endParaRPr lang="en-IN"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EBE4C7F3-3845-4D21-97D1-492D88F24F41}"/>
              </a:ext>
            </a:extLst>
          </p:cNvPr>
          <p:cNvSpPr txBox="1"/>
          <p:nvPr/>
        </p:nvSpPr>
        <p:spPr>
          <a:xfrm>
            <a:off x="8470676" y="2419147"/>
            <a:ext cx="2160240"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Submitted by:</a:t>
            </a:r>
          </a:p>
          <a:p>
            <a:r>
              <a:rPr lang="en-US" dirty="0">
                <a:latin typeface="Times New Roman" panose="02020603050405020304" pitchFamily="18" charset="0"/>
                <a:cs typeface="Times New Roman" panose="02020603050405020304" pitchFamily="18" charset="0"/>
              </a:rPr>
              <a:t>Team - 7</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1E1B5-8857-46FF-A617-D68AFE594930}"/>
              </a:ext>
            </a:extLst>
          </p:cNvPr>
          <p:cNvSpPr>
            <a:spLocks noGrp="1"/>
          </p:cNvSpPr>
          <p:nvPr>
            <p:ph type="title"/>
          </p:nvPr>
        </p:nvSpPr>
        <p:spPr>
          <a:xfrm>
            <a:off x="3736404" y="548680"/>
            <a:ext cx="4716015" cy="914400"/>
          </a:xfrm>
        </p:spPr>
        <p:txBody>
          <a:bodyPr/>
          <a:lstStyle/>
          <a:p>
            <a:r>
              <a:rPr lang="en-US" dirty="0"/>
              <a:t>Major Defenses Are?</a:t>
            </a:r>
            <a:endParaRPr lang="en-IN" dirty="0"/>
          </a:p>
        </p:txBody>
      </p:sp>
      <p:sp>
        <p:nvSpPr>
          <p:cNvPr id="5" name="Oval 4">
            <a:extLst>
              <a:ext uri="{FF2B5EF4-FFF2-40B4-BE49-F238E27FC236}">
                <a16:creationId xmlns:a16="http://schemas.microsoft.com/office/drawing/2014/main" id="{86427E8D-0683-42E5-8DB1-1035E49E5A84}"/>
              </a:ext>
            </a:extLst>
          </p:cNvPr>
          <p:cNvSpPr/>
          <p:nvPr/>
        </p:nvSpPr>
        <p:spPr>
          <a:xfrm>
            <a:off x="1593912" y="1862564"/>
            <a:ext cx="4032448" cy="3816424"/>
          </a:xfrm>
          <a:prstGeom prst="ellipse">
            <a:avLst/>
          </a:prstGeom>
          <a:solidFill>
            <a:schemeClr val="accent4">
              <a:lumMod val="40000"/>
              <a:lumOff val="6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w="0"/>
              <a:solidFill>
                <a:schemeClr val="tx1"/>
              </a:solidFill>
              <a:effectLst>
                <a:outerShdw blurRad="38100" dist="19050" dir="2700000" algn="tl" rotWithShape="0">
                  <a:schemeClr val="dk1">
                    <a:alpha val="40000"/>
                  </a:schemeClr>
                </a:outerShdw>
              </a:effectLst>
            </a:endParaRPr>
          </a:p>
        </p:txBody>
      </p:sp>
      <p:sp>
        <p:nvSpPr>
          <p:cNvPr id="6" name="Oval 5">
            <a:extLst>
              <a:ext uri="{FF2B5EF4-FFF2-40B4-BE49-F238E27FC236}">
                <a16:creationId xmlns:a16="http://schemas.microsoft.com/office/drawing/2014/main" id="{E7BDC17B-019F-4DDC-AAF1-B82B10C811F7}"/>
              </a:ext>
            </a:extLst>
          </p:cNvPr>
          <p:cNvSpPr/>
          <p:nvPr/>
        </p:nvSpPr>
        <p:spPr>
          <a:xfrm>
            <a:off x="6454452" y="1807079"/>
            <a:ext cx="4464496" cy="3816424"/>
          </a:xfrm>
          <a:prstGeom prst="ellipse">
            <a:avLst/>
          </a:prstGeom>
          <a:solidFill>
            <a:schemeClr val="accent2">
              <a:lumMod val="60000"/>
              <a:lumOff val="4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F7458DD0-4111-465D-A3DB-274D3D25E378}"/>
              </a:ext>
            </a:extLst>
          </p:cNvPr>
          <p:cNvSpPr txBox="1"/>
          <p:nvPr/>
        </p:nvSpPr>
        <p:spPr>
          <a:xfrm>
            <a:off x="2260240" y="3309111"/>
            <a:ext cx="2952328" cy="923330"/>
          </a:xfrm>
          <a:prstGeom prst="rect">
            <a:avLst/>
          </a:prstGeom>
          <a:noFill/>
        </p:spPr>
        <p:txBody>
          <a:bodyPr wrap="square" rtlCol="0">
            <a:spAutoFit/>
          </a:bodyPr>
          <a:lstStyle/>
          <a:p>
            <a:r>
              <a:rPr lang="en-US" b="1" dirty="0">
                <a:solidFill>
                  <a:srgbClr val="FF0000"/>
                </a:solidFill>
                <a:latin typeface="Lucida Calligraphy" panose="03010101010101010101" pitchFamily="66" charset="0"/>
              </a:rPr>
              <a:t>ADVERSARIAL     TRAINING</a:t>
            </a:r>
          </a:p>
          <a:p>
            <a:endParaRPr lang="en-IN" dirty="0">
              <a:solidFill>
                <a:srgbClr val="FF0000"/>
              </a:solidFill>
              <a:latin typeface="Lucida Calligraphy" panose="03010101010101010101" pitchFamily="66" charset="0"/>
            </a:endParaRPr>
          </a:p>
        </p:txBody>
      </p:sp>
      <p:sp>
        <p:nvSpPr>
          <p:cNvPr id="8" name="TextBox 7">
            <a:extLst>
              <a:ext uri="{FF2B5EF4-FFF2-40B4-BE49-F238E27FC236}">
                <a16:creationId xmlns:a16="http://schemas.microsoft.com/office/drawing/2014/main" id="{287739FD-E8CE-46EE-8B22-62738B63D848}"/>
              </a:ext>
            </a:extLst>
          </p:cNvPr>
          <p:cNvSpPr txBox="1"/>
          <p:nvPr/>
        </p:nvSpPr>
        <p:spPr>
          <a:xfrm>
            <a:off x="7318548" y="3224879"/>
            <a:ext cx="3240360" cy="1477328"/>
          </a:xfrm>
          <a:prstGeom prst="rect">
            <a:avLst/>
          </a:prstGeom>
          <a:noFill/>
        </p:spPr>
        <p:txBody>
          <a:bodyPr wrap="square" rtlCol="0">
            <a:spAutoFit/>
          </a:bodyPr>
          <a:lstStyle/>
          <a:p>
            <a:r>
              <a:rPr lang="en-US" sz="1800" b="1" dirty="0">
                <a:solidFill>
                  <a:srgbClr val="FF0000"/>
                </a:solidFill>
                <a:latin typeface="Lucida Calligraphy" panose="03010101010101010101" pitchFamily="66" charset="0"/>
              </a:rPr>
              <a:t>THE BARRAGE OF RANDOM TRANSFORM(BaRT)</a:t>
            </a:r>
          </a:p>
          <a:p>
            <a:endParaRPr lang="en-IN" sz="1800" b="1" dirty="0">
              <a:solidFill>
                <a:srgbClr val="FF0000"/>
              </a:solidFill>
              <a:latin typeface="Lucida Calligraphy" panose="03010101010101010101" pitchFamily="66" charset="0"/>
            </a:endParaRPr>
          </a:p>
          <a:p>
            <a:endParaRPr lang="en-US" b="1" dirty="0">
              <a:solidFill>
                <a:srgbClr val="FF0000"/>
              </a:solidFill>
              <a:latin typeface="Lucida Calligraphy" panose="03010101010101010101" pitchFamily="66" charset="0"/>
            </a:endParaRPr>
          </a:p>
        </p:txBody>
      </p:sp>
    </p:spTree>
    <p:extLst>
      <p:ext uri="{BB962C8B-B14F-4D97-AF65-F5344CB8AC3E}">
        <p14:creationId xmlns:p14="http://schemas.microsoft.com/office/powerpoint/2010/main" val="219290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B8044-B8CC-4A16-8894-154E9588B086}"/>
              </a:ext>
            </a:extLst>
          </p:cNvPr>
          <p:cNvSpPr>
            <a:spLocks noGrp="1"/>
          </p:cNvSpPr>
          <p:nvPr>
            <p:ph type="title"/>
          </p:nvPr>
        </p:nvSpPr>
        <p:spPr>
          <a:xfrm>
            <a:off x="4600501" y="332656"/>
            <a:ext cx="2069976" cy="915888"/>
          </a:xfrm>
        </p:spPr>
        <p:txBody>
          <a:bodyPr/>
          <a:lstStyle/>
          <a:p>
            <a:r>
              <a:rPr lang="en-US" u="sng" dirty="0"/>
              <a:t>RESULT</a:t>
            </a:r>
            <a:endParaRPr lang="en-IN" u="sng" dirty="0"/>
          </a:p>
        </p:txBody>
      </p:sp>
      <p:pic>
        <p:nvPicPr>
          <p:cNvPr id="4" name="Picture 3">
            <a:extLst>
              <a:ext uri="{FF2B5EF4-FFF2-40B4-BE49-F238E27FC236}">
                <a16:creationId xmlns:a16="http://schemas.microsoft.com/office/drawing/2014/main" id="{7A349437-BD71-4E4E-B5BB-45CF3097B3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756" y="1769606"/>
            <a:ext cx="5400600" cy="4632176"/>
          </a:xfrm>
          <a:prstGeom prst="rect">
            <a:avLst/>
          </a:prstGeom>
        </p:spPr>
      </p:pic>
      <p:pic>
        <p:nvPicPr>
          <p:cNvPr id="6" name="Picture 5">
            <a:extLst>
              <a:ext uri="{FF2B5EF4-FFF2-40B4-BE49-F238E27FC236}">
                <a16:creationId xmlns:a16="http://schemas.microsoft.com/office/drawing/2014/main" id="{8B45DD04-801F-45C1-A847-7CAA5B2CFB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8388" y="1769848"/>
            <a:ext cx="5519916" cy="4632176"/>
          </a:xfrm>
          <a:prstGeom prst="rect">
            <a:avLst/>
          </a:prstGeom>
        </p:spPr>
      </p:pic>
    </p:spTree>
    <p:extLst>
      <p:ext uri="{BB962C8B-B14F-4D97-AF65-F5344CB8AC3E}">
        <p14:creationId xmlns:p14="http://schemas.microsoft.com/office/powerpoint/2010/main" val="4248831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69BDA-2E85-4828-BAD0-D91DAD7F1401}"/>
              </a:ext>
            </a:extLst>
          </p:cNvPr>
          <p:cNvSpPr>
            <a:spLocks noGrp="1"/>
          </p:cNvSpPr>
          <p:nvPr>
            <p:ph type="title"/>
          </p:nvPr>
        </p:nvSpPr>
        <p:spPr>
          <a:xfrm>
            <a:off x="1522413" y="381000"/>
            <a:ext cx="2483767" cy="914400"/>
          </a:xfrm>
        </p:spPr>
        <p:txBody>
          <a:bodyPr/>
          <a:lstStyle/>
          <a:p>
            <a:r>
              <a:rPr lang="en-US" dirty="0"/>
              <a:t>RESULT</a:t>
            </a:r>
            <a:endParaRPr lang="en-IN" dirty="0"/>
          </a:p>
        </p:txBody>
      </p:sp>
      <p:sp>
        <p:nvSpPr>
          <p:cNvPr id="3" name="Content Placeholder 2">
            <a:extLst>
              <a:ext uri="{FF2B5EF4-FFF2-40B4-BE49-F238E27FC236}">
                <a16:creationId xmlns:a16="http://schemas.microsoft.com/office/drawing/2014/main" id="{D72D1E97-DDF9-4827-80AA-EC5E4B7FE5D7}"/>
              </a:ext>
            </a:extLst>
          </p:cNvPr>
          <p:cNvSpPr>
            <a:spLocks noGrp="1"/>
          </p:cNvSpPr>
          <p:nvPr>
            <p:ph idx="1"/>
          </p:nvPr>
        </p:nvSpPr>
        <p:spPr/>
        <p:txBody>
          <a:bodyPr/>
          <a:lstStyle/>
          <a:p>
            <a:pPr algn="l"/>
            <a:r>
              <a:rPr lang="en-US" b="0" i="0" dirty="0">
                <a:effectLst/>
                <a:latin typeface="proxima-nova"/>
              </a:rPr>
              <a:t>Here, you can see that we have trained our CNN on the MNIST dataset for 20 epochs. We’ve obtained </a:t>
            </a:r>
            <a:r>
              <a:rPr lang="en-US" b="1" i="0" dirty="0">
                <a:effectLst/>
                <a:latin typeface="proxima-nova"/>
              </a:rPr>
              <a:t>99.08%</a:t>
            </a:r>
            <a:r>
              <a:rPr lang="en-US" b="0" i="0" dirty="0">
                <a:effectLst/>
                <a:latin typeface="proxima-nova"/>
              </a:rPr>
              <a:t> accuracy on the training set and </a:t>
            </a:r>
            <a:r>
              <a:rPr lang="en-US" b="1" i="0" dirty="0">
                <a:effectLst/>
                <a:latin typeface="proxima-nova"/>
              </a:rPr>
              <a:t>98.92%</a:t>
            </a:r>
            <a:r>
              <a:rPr lang="en-US" b="0" i="0" dirty="0">
                <a:effectLst/>
                <a:latin typeface="proxima-nova"/>
              </a:rPr>
              <a:t> accuracy on our testing set, implying that our CNN is doing a good job making digit predictions.</a:t>
            </a:r>
            <a:endParaRPr lang="en-US" dirty="0">
              <a:latin typeface="proxima-nova"/>
            </a:endParaRPr>
          </a:p>
          <a:p>
            <a:pPr lvl="1">
              <a:buFont typeface="+mj-lt"/>
              <a:buAutoNum type="arabicPeriod"/>
            </a:pPr>
            <a:r>
              <a:rPr lang="en-US" b="0" i="0" dirty="0">
                <a:effectLst/>
                <a:latin typeface="proxima-nova"/>
              </a:rPr>
              <a:t>Our model can make correct predictions on the </a:t>
            </a:r>
            <a:r>
              <a:rPr lang="en-US" b="0" i="1" dirty="0">
                <a:effectLst/>
                <a:latin typeface="proxima-nova"/>
              </a:rPr>
              <a:t>original, non-perturbed images</a:t>
            </a:r>
            <a:r>
              <a:rPr lang="en-US" b="0" i="0" dirty="0">
                <a:effectLst/>
                <a:latin typeface="proxima-nova"/>
              </a:rPr>
              <a:t> from the MNIST dataset.</a:t>
            </a:r>
          </a:p>
          <a:p>
            <a:pPr lvl="1">
              <a:buFont typeface="+mj-lt"/>
              <a:buAutoNum type="arabicPeriod"/>
            </a:pPr>
            <a:r>
              <a:rPr lang="en-US" b="0" i="0" dirty="0">
                <a:effectLst/>
                <a:latin typeface="proxima-nova"/>
              </a:rPr>
              <a:t>We can also make accurate predictions on the generated adversarial images (meaning that we’ve successfully defended against them).</a:t>
            </a:r>
          </a:p>
          <a:p>
            <a:pPr marL="0" indent="0" algn="l">
              <a:buNone/>
            </a:pPr>
            <a:endParaRPr lang="en-US" b="0" i="0" dirty="0">
              <a:effectLst/>
              <a:latin typeface="proxima-nova"/>
            </a:endParaRPr>
          </a:p>
        </p:txBody>
      </p:sp>
    </p:spTree>
    <p:extLst>
      <p:ext uri="{BB962C8B-B14F-4D97-AF65-F5344CB8AC3E}">
        <p14:creationId xmlns:p14="http://schemas.microsoft.com/office/powerpoint/2010/main" val="193523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2AE17-2FC0-4073-828D-1E971911A5C6}"/>
              </a:ext>
            </a:extLst>
          </p:cNvPr>
          <p:cNvSpPr>
            <a:spLocks noGrp="1"/>
          </p:cNvSpPr>
          <p:nvPr>
            <p:ph type="title"/>
          </p:nvPr>
        </p:nvSpPr>
        <p:spPr/>
        <p:txBody>
          <a:bodyPr/>
          <a:lstStyle/>
          <a:p>
            <a:r>
              <a:rPr lang="en-US" dirty="0"/>
              <a:t>Problem and Considerations with </a:t>
            </a:r>
            <a:r>
              <a:rPr lang="en-US" u="sng" dirty="0"/>
              <a:t>Adversarial Image Defenses</a:t>
            </a:r>
            <a:endParaRPr lang="en-IN" u="sng" dirty="0"/>
          </a:p>
        </p:txBody>
      </p:sp>
      <p:sp>
        <p:nvSpPr>
          <p:cNvPr id="3" name="Content Placeholder 2">
            <a:extLst>
              <a:ext uri="{FF2B5EF4-FFF2-40B4-BE49-F238E27FC236}">
                <a16:creationId xmlns:a16="http://schemas.microsoft.com/office/drawing/2014/main" id="{0B9286E0-FC29-408A-95FB-AC3CFC151CEB}"/>
              </a:ext>
            </a:extLst>
          </p:cNvPr>
          <p:cNvSpPr>
            <a:spLocks noGrp="1"/>
          </p:cNvSpPr>
          <p:nvPr>
            <p:ph idx="1"/>
          </p:nvPr>
        </p:nvSpPr>
        <p:spPr>
          <a:xfrm>
            <a:off x="1522413" y="1904999"/>
            <a:ext cx="9612559" cy="4114801"/>
          </a:xfrm>
        </p:spPr>
        <p:txBody>
          <a:bodyPr>
            <a:normAutofit fontScale="92500"/>
          </a:bodyPr>
          <a:lstStyle/>
          <a:p>
            <a:pPr marL="0" indent="0" algn="l">
              <a:buNone/>
            </a:pPr>
            <a:r>
              <a:rPr lang="en-US" b="0" i="0" dirty="0">
                <a:effectLst/>
                <a:latin typeface="proxima-nova"/>
              </a:rPr>
              <a:t>Both of the adversarial image defense methods mentioned in the previous section are dependent on:</a:t>
            </a:r>
          </a:p>
          <a:p>
            <a:pPr algn="l">
              <a:buFont typeface="+mj-lt"/>
              <a:buAutoNum type="arabicPeriod"/>
            </a:pPr>
            <a:r>
              <a:rPr lang="en-US" b="0" i="0" dirty="0">
                <a:effectLst/>
                <a:latin typeface="proxima-nova"/>
              </a:rPr>
              <a:t>The model architecture and weights used to generate the adversarial examples</a:t>
            </a:r>
          </a:p>
          <a:p>
            <a:pPr algn="l">
              <a:buFont typeface="+mj-lt"/>
              <a:buAutoNum type="arabicPeriod"/>
            </a:pPr>
            <a:r>
              <a:rPr lang="en-US" b="0" i="0" dirty="0">
                <a:effectLst/>
                <a:latin typeface="proxima-nova"/>
              </a:rPr>
              <a:t>The optimizer used to generate them</a:t>
            </a:r>
          </a:p>
          <a:p>
            <a:pPr marL="0" indent="0" algn="l">
              <a:buNone/>
            </a:pPr>
            <a:r>
              <a:rPr lang="en-US" b="0" i="0" dirty="0">
                <a:effectLst/>
                <a:latin typeface="proxima-nova"/>
              </a:rPr>
              <a:t>These training schemes might not generalize well if we simply create an adversarial image with a </a:t>
            </a:r>
            <a:r>
              <a:rPr lang="en-US" b="0" i="1" dirty="0">
                <a:effectLst/>
                <a:latin typeface="proxima-nova"/>
              </a:rPr>
              <a:t>different</a:t>
            </a:r>
            <a:r>
              <a:rPr lang="en-US" b="0" i="0" dirty="0">
                <a:effectLst/>
                <a:latin typeface="proxima-nova"/>
              </a:rPr>
              <a:t> model (potentially a more complex one).Additionally, if we train </a:t>
            </a:r>
            <a:r>
              <a:rPr lang="en-US" b="0" i="1" dirty="0">
                <a:effectLst/>
                <a:latin typeface="proxima-nova"/>
              </a:rPr>
              <a:t>only</a:t>
            </a:r>
            <a:r>
              <a:rPr lang="en-US" b="0" i="0" dirty="0">
                <a:effectLst/>
                <a:latin typeface="proxima-nova"/>
              </a:rPr>
              <a:t> on adversarial images then the model might not perform well on the regular images. This phenomenon is often referred to as </a:t>
            </a:r>
            <a:r>
              <a:rPr lang="en-US" b="1" i="0" u="none" strike="noStrike" dirty="0">
                <a:effectLst/>
                <a:latin typeface="proxima-nova"/>
              </a:rPr>
              <a:t>catastrophic forgetting</a:t>
            </a:r>
            <a:r>
              <a:rPr lang="en-US" b="0" i="0" dirty="0">
                <a:effectLst/>
                <a:latin typeface="proxima-nova"/>
              </a:rPr>
              <a:t>, and in the context of adversarial defense, means that the model has “forgotten” what a real image looks like.</a:t>
            </a:r>
            <a:br>
              <a:rPr lang="en-US" dirty="0"/>
            </a:br>
            <a:endParaRPr lang="en-US" dirty="0"/>
          </a:p>
          <a:p>
            <a:endParaRPr lang="en-IN" dirty="0"/>
          </a:p>
        </p:txBody>
      </p:sp>
    </p:spTree>
    <p:extLst>
      <p:ext uri="{BB962C8B-B14F-4D97-AF65-F5344CB8AC3E}">
        <p14:creationId xmlns:p14="http://schemas.microsoft.com/office/powerpoint/2010/main" val="877744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B059C-F05A-456E-A1E5-548453BB9309}"/>
              </a:ext>
            </a:extLst>
          </p:cNvPr>
          <p:cNvSpPr>
            <a:spLocks noGrp="1"/>
          </p:cNvSpPr>
          <p:nvPr>
            <p:ph type="title"/>
          </p:nvPr>
        </p:nvSpPr>
        <p:spPr>
          <a:xfrm>
            <a:off x="4726260" y="260648"/>
            <a:ext cx="2339751" cy="771872"/>
          </a:xfrm>
        </p:spPr>
        <p:txBody>
          <a:bodyPr/>
          <a:lstStyle/>
          <a:p>
            <a:r>
              <a:rPr lang="en-US" u="sng" dirty="0"/>
              <a:t>Summary</a:t>
            </a:r>
            <a:endParaRPr lang="en-IN" u="sng" dirty="0"/>
          </a:p>
        </p:txBody>
      </p:sp>
      <p:sp>
        <p:nvSpPr>
          <p:cNvPr id="3" name="Content Placeholder 2">
            <a:extLst>
              <a:ext uri="{FF2B5EF4-FFF2-40B4-BE49-F238E27FC236}">
                <a16:creationId xmlns:a16="http://schemas.microsoft.com/office/drawing/2014/main" id="{27FCA194-41B9-4BA5-AA0D-190CF791A090}"/>
              </a:ext>
            </a:extLst>
          </p:cNvPr>
          <p:cNvSpPr>
            <a:spLocks noGrp="1"/>
          </p:cNvSpPr>
          <p:nvPr>
            <p:ph idx="1"/>
          </p:nvPr>
        </p:nvSpPr>
        <p:spPr>
          <a:xfrm>
            <a:off x="1527216" y="1340768"/>
            <a:ext cx="9134391" cy="4692353"/>
          </a:xfrm>
        </p:spPr>
        <p:txBody>
          <a:bodyPr>
            <a:noAutofit/>
          </a:bodyPr>
          <a:lstStyle/>
          <a:p>
            <a:pPr algn="l"/>
            <a:r>
              <a:rPr lang="en-US" sz="1800" b="0" i="0" dirty="0">
                <a:solidFill>
                  <a:srgbClr val="FFC000"/>
                </a:solidFill>
                <a:effectLst/>
                <a:latin typeface="Calibri" panose="020F0502020204030204" pitchFamily="34" charset="0"/>
                <a:cs typeface="Calibri" panose="020F0502020204030204" pitchFamily="34" charset="0"/>
              </a:rPr>
              <a:t>In this Project, we learned how to defend against adversarial image attacks using Keras and TensorFlow. Our adversarial image defense worked by:</a:t>
            </a:r>
          </a:p>
          <a:p>
            <a:pPr marL="0" indent="0" algn="l">
              <a:buNone/>
            </a:pPr>
            <a:r>
              <a:rPr lang="en-US" sz="1800" b="0" i="0" dirty="0">
                <a:solidFill>
                  <a:srgbClr val="FFC000"/>
                </a:solidFill>
                <a:effectLst/>
                <a:latin typeface="Calibri" panose="020F0502020204030204" pitchFamily="34" charset="0"/>
                <a:cs typeface="Calibri" panose="020F0502020204030204" pitchFamily="34" charset="0"/>
              </a:rPr>
              <a:t>	1. Training a CNN on our dataset</a:t>
            </a:r>
          </a:p>
          <a:p>
            <a:pPr marL="0" indent="0" algn="l">
              <a:buNone/>
            </a:pPr>
            <a:r>
              <a:rPr lang="en-US" sz="1800" b="0" i="0" dirty="0">
                <a:solidFill>
                  <a:srgbClr val="FFC000"/>
                </a:solidFill>
                <a:effectLst/>
                <a:latin typeface="Calibri" panose="020F0502020204030204" pitchFamily="34" charset="0"/>
                <a:cs typeface="Calibri" panose="020F0502020204030204" pitchFamily="34" charset="0"/>
              </a:rPr>
              <a:t>	2. Generating a set of adversarial images using the trained model</a:t>
            </a:r>
          </a:p>
          <a:p>
            <a:pPr marL="0" indent="0" algn="l">
              <a:buNone/>
            </a:pPr>
            <a:r>
              <a:rPr lang="en-US" sz="1800" b="0" i="0" dirty="0">
                <a:solidFill>
                  <a:srgbClr val="FFC000"/>
                </a:solidFill>
                <a:effectLst/>
                <a:latin typeface="Calibri" panose="020F0502020204030204" pitchFamily="34" charset="0"/>
                <a:cs typeface="Calibri" panose="020F0502020204030204" pitchFamily="34" charset="0"/>
              </a:rPr>
              <a:t>	3. Fine-tuning our model on the adversarial images</a:t>
            </a:r>
          </a:p>
          <a:p>
            <a:pPr algn="l"/>
            <a:r>
              <a:rPr lang="en-US" sz="1800" b="0" i="0" dirty="0">
                <a:solidFill>
                  <a:srgbClr val="FFC000"/>
                </a:solidFill>
                <a:effectLst/>
                <a:latin typeface="Calibri" panose="020F0502020204030204" pitchFamily="34" charset="0"/>
                <a:cs typeface="Calibri" panose="020F0502020204030204" pitchFamily="34" charset="0"/>
              </a:rPr>
              <a:t>The result is a model that is both:</a:t>
            </a:r>
          </a:p>
          <a:p>
            <a:pPr marL="0" indent="0" algn="l">
              <a:buNone/>
            </a:pPr>
            <a:r>
              <a:rPr lang="en-US" sz="1800" b="0" i="0" dirty="0">
                <a:solidFill>
                  <a:srgbClr val="FFC000"/>
                </a:solidFill>
                <a:effectLst/>
                <a:latin typeface="Calibri" panose="020F0502020204030204" pitchFamily="34" charset="0"/>
                <a:cs typeface="Calibri" panose="020F0502020204030204" pitchFamily="34" charset="0"/>
              </a:rPr>
              <a:t>	1. Accurate on the original testing images</a:t>
            </a:r>
          </a:p>
          <a:p>
            <a:pPr marL="0" indent="0" algn="l">
              <a:buNone/>
            </a:pPr>
            <a:r>
              <a:rPr lang="en-US" sz="1800" dirty="0">
                <a:solidFill>
                  <a:srgbClr val="FFC000"/>
                </a:solidFill>
                <a:latin typeface="Calibri" panose="020F0502020204030204" pitchFamily="34" charset="0"/>
                <a:cs typeface="Calibri" panose="020F0502020204030204" pitchFamily="34" charset="0"/>
              </a:rPr>
              <a:t>	2. </a:t>
            </a:r>
            <a:r>
              <a:rPr lang="en-US" sz="1800" b="0" i="0" dirty="0">
                <a:solidFill>
                  <a:srgbClr val="FFC000"/>
                </a:solidFill>
                <a:effectLst/>
                <a:latin typeface="Calibri" panose="020F0502020204030204" pitchFamily="34" charset="0"/>
                <a:cs typeface="Calibri" panose="020F0502020204030204" pitchFamily="34" charset="0"/>
              </a:rPr>
              <a:t>Capable of correctly classifying the adversarial images as well</a:t>
            </a:r>
          </a:p>
          <a:p>
            <a:pPr marL="0" indent="0" algn="l">
              <a:buNone/>
            </a:pPr>
            <a:endParaRPr lang="en-US" sz="1800" b="0" i="0" dirty="0">
              <a:solidFill>
                <a:srgbClr val="FFC000"/>
              </a:solidFill>
              <a:effectLst/>
              <a:latin typeface="Calibri" panose="020F0502020204030204" pitchFamily="34" charset="0"/>
              <a:cs typeface="Calibri" panose="020F0502020204030204" pitchFamily="34" charset="0"/>
            </a:endParaRPr>
          </a:p>
          <a:p>
            <a:pPr algn="l"/>
            <a:r>
              <a:rPr lang="en-US" sz="1800" b="0" i="0" dirty="0">
                <a:solidFill>
                  <a:srgbClr val="FFC000"/>
                </a:solidFill>
                <a:effectLst/>
                <a:latin typeface="Calibri" panose="020F0502020204030204" pitchFamily="34" charset="0"/>
                <a:cs typeface="Calibri" panose="020F0502020204030204" pitchFamily="34" charset="0"/>
              </a:rPr>
              <a:t>The fine-tuning approach to adversarial image defense is essentially the most basic adversarial defense. </a:t>
            </a:r>
          </a:p>
          <a:p>
            <a:endParaRPr lang="en-IN" sz="1800" dirty="0">
              <a:solidFill>
                <a:srgbClr val="FFC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97551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CA4D1-8203-4B56-838C-5F79A0734ADF}"/>
              </a:ext>
            </a:extLst>
          </p:cNvPr>
          <p:cNvSpPr>
            <a:spLocks noGrp="1"/>
          </p:cNvSpPr>
          <p:nvPr>
            <p:ph type="title"/>
          </p:nvPr>
        </p:nvSpPr>
        <p:spPr>
          <a:xfrm>
            <a:off x="1522413" y="620688"/>
            <a:ext cx="3419871" cy="914400"/>
          </a:xfrm>
        </p:spPr>
        <p:txBody>
          <a:bodyPr/>
          <a:lstStyle/>
          <a:p>
            <a:r>
              <a:rPr lang="en-US" dirty="0"/>
              <a:t>Future Scopes</a:t>
            </a:r>
            <a:endParaRPr lang="en-IN" dirty="0"/>
          </a:p>
        </p:txBody>
      </p:sp>
      <p:sp>
        <p:nvSpPr>
          <p:cNvPr id="3" name="Content Placeholder 2">
            <a:extLst>
              <a:ext uri="{FF2B5EF4-FFF2-40B4-BE49-F238E27FC236}">
                <a16:creationId xmlns:a16="http://schemas.microsoft.com/office/drawing/2014/main" id="{A87BDD16-8483-429E-9CDB-BCB1ACA5B076}"/>
              </a:ext>
            </a:extLst>
          </p:cNvPr>
          <p:cNvSpPr>
            <a:spLocks noGrp="1"/>
          </p:cNvSpPr>
          <p:nvPr>
            <p:ph idx="1"/>
          </p:nvPr>
        </p:nvSpPr>
        <p:spPr/>
        <p:txBody>
          <a:bodyPr/>
          <a:lstStyle/>
          <a:p>
            <a:r>
              <a:rPr lang="en-US" dirty="0"/>
              <a:t>This approach is useful whenever Image classifications performed , in order to protect it from Adversarial Image Attacks.</a:t>
            </a:r>
          </a:p>
          <a:p>
            <a:r>
              <a:rPr lang="en-US" dirty="0"/>
              <a:t>Definitely , being a deep neural network it takes a significant amount of time , but this can be eliminated by using GPU’s and Hyper Fine-tuning the network according to the desired situation.</a:t>
            </a:r>
            <a:endParaRPr lang="en-IN" dirty="0"/>
          </a:p>
        </p:txBody>
      </p:sp>
    </p:spTree>
    <p:extLst>
      <p:ext uri="{BB962C8B-B14F-4D97-AF65-F5344CB8AC3E}">
        <p14:creationId xmlns:p14="http://schemas.microsoft.com/office/powerpoint/2010/main" val="3673565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CCCEF-9194-4214-9E2B-772301FD446D}"/>
              </a:ext>
            </a:extLst>
          </p:cNvPr>
          <p:cNvSpPr>
            <a:spLocks noGrp="1"/>
          </p:cNvSpPr>
          <p:nvPr>
            <p:ph type="title"/>
          </p:nvPr>
        </p:nvSpPr>
        <p:spPr>
          <a:xfrm>
            <a:off x="1522413" y="838200"/>
            <a:ext cx="3275855" cy="914400"/>
          </a:xfrm>
        </p:spPr>
        <p:txBody>
          <a:bodyPr/>
          <a:lstStyle/>
          <a:p>
            <a:r>
              <a:rPr lang="en-US" u="sng" dirty="0"/>
              <a:t>Bibliography</a:t>
            </a:r>
            <a:endParaRPr lang="en-IN" u="sng" dirty="0"/>
          </a:p>
        </p:txBody>
      </p:sp>
      <p:sp>
        <p:nvSpPr>
          <p:cNvPr id="3" name="Content Placeholder 2">
            <a:extLst>
              <a:ext uri="{FF2B5EF4-FFF2-40B4-BE49-F238E27FC236}">
                <a16:creationId xmlns:a16="http://schemas.microsoft.com/office/drawing/2014/main" id="{71732564-E7AA-41DA-B17E-A57349FA3E98}"/>
              </a:ext>
            </a:extLst>
          </p:cNvPr>
          <p:cNvSpPr>
            <a:spLocks noGrp="1"/>
          </p:cNvSpPr>
          <p:nvPr>
            <p:ph idx="1"/>
          </p:nvPr>
        </p:nvSpPr>
        <p:spPr/>
        <p:txBody>
          <a:bodyPr/>
          <a:lstStyle/>
          <a:p>
            <a:pPr marL="0" indent="0">
              <a:buNone/>
            </a:pPr>
            <a:r>
              <a:rPr lang="en-IN" dirty="0">
                <a:hlinkClick r:id="rId2"/>
              </a:rPr>
              <a:t>https://arxiv.org/pdf/1412.6572.pdf</a:t>
            </a:r>
            <a:endParaRPr lang="en-IN" dirty="0"/>
          </a:p>
          <a:p>
            <a:pPr marL="0" indent="0">
              <a:buNone/>
            </a:pPr>
            <a:r>
              <a:rPr lang="en-IN" dirty="0">
                <a:hlinkClick r:id="rId3"/>
              </a:rPr>
              <a:t>https://arxiv.org/pdf/1803.05123.pdf</a:t>
            </a:r>
            <a:endParaRPr lang="en-IN" dirty="0"/>
          </a:p>
          <a:p>
            <a:pPr marL="0" indent="0">
              <a:buNone/>
            </a:pPr>
            <a:r>
              <a:rPr lang="en-IN" dirty="0">
                <a:hlinkClick r:id="rId4"/>
              </a:rPr>
              <a:t>https://arxiv.org/pdf/2006.14536.pdf</a:t>
            </a:r>
            <a:endParaRPr lang="en-IN" dirty="0"/>
          </a:p>
          <a:p>
            <a:pPr marL="0" indent="0">
              <a:buNone/>
            </a:pPr>
            <a:r>
              <a:rPr lang="en-IN" dirty="0">
                <a:hlinkClick r:id="rId5"/>
              </a:rPr>
              <a:t>https://www.pyimagesearch.com/2021/03/08/defending-against-adversarial-image-attacks-with-keras-and-tensorflow/</a:t>
            </a:r>
            <a:endParaRPr lang="en-IN" dirty="0"/>
          </a:p>
          <a:p>
            <a:pPr marL="0" indent="0">
              <a:buNone/>
            </a:pPr>
            <a:r>
              <a:rPr lang="en-IN" dirty="0">
                <a:hlinkClick r:id="rId6"/>
              </a:rPr>
              <a:t>https://medium.com/analytics-vidhya/implementing-adversarial-attacks-and-defenses-in-keras-tensorflow-2-0-cab6120c5715</a:t>
            </a:r>
            <a:endParaRPr lang="en-IN" dirty="0"/>
          </a:p>
          <a:p>
            <a:pPr marL="0" indent="0">
              <a:buNone/>
            </a:pPr>
            <a:r>
              <a:rPr lang="en-IN" dirty="0">
                <a:hlinkClick r:id="rId7"/>
              </a:rPr>
              <a:t>https://arxiv.org/pdf/1905.02175.pdf</a:t>
            </a: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095205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84E4B-29DE-4612-97A7-C30AA3D5A333}"/>
              </a:ext>
            </a:extLst>
          </p:cNvPr>
          <p:cNvSpPr>
            <a:spLocks noGrp="1"/>
          </p:cNvSpPr>
          <p:nvPr>
            <p:ph type="title"/>
          </p:nvPr>
        </p:nvSpPr>
        <p:spPr/>
        <p:txBody>
          <a:bodyPr/>
          <a:lstStyle/>
          <a:p>
            <a:r>
              <a:rPr lang="en-US" dirty="0"/>
              <a:t>Links Related to Project</a:t>
            </a:r>
            <a:endParaRPr lang="en-IN" dirty="0"/>
          </a:p>
        </p:txBody>
      </p:sp>
      <p:sp>
        <p:nvSpPr>
          <p:cNvPr id="3" name="Content Placeholder 2">
            <a:extLst>
              <a:ext uri="{FF2B5EF4-FFF2-40B4-BE49-F238E27FC236}">
                <a16:creationId xmlns:a16="http://schemas.microsoft.com/office/drawing/2014/main" id="{0B9AD085-4CE0-4E6A-AFAB-DBD542E16851}"/>
              </a:ext>
            </a:extLst>
          </p:cNvPr>
          <p:cNvSpPr>
            <a:spLocks noGrp="1"/>
          </p:cNvSpPr>
          <p:nvPr>
            <p:ph idx="1"/>
          </p:nvPr>
        </p:nvSpPr>
        <p:spPr/>
        <p:txBody>
          <a:bodyPr/>
          <a:lstStyle/>
          <a:p>
            <a:r>
              <a:rPr lang="en-US" dirty="0"/>
              <a:t>GitHub : </a:t>
            </a:r>
            <a:r>
              <a:rPr lang="en-US" dirty="0">
                <a:hlinkClick r:id="rId2"/>
              </a:rPr>
              <a:t>https://github.com/imdeepak27/Major-Project-2021---Defenses-Against-Adversarial-Images</a:t>
            </a:r>
            <a:endParaRPr lang="en-US" dirty="0"/>
          </a:p>
          <a:p>
            <a:r>
              <a:rPr lang="en-US" dirty="0"/>
              <a:t>Google Colab Notebook : </a:t>
            </a:r>
            <a:r>
              <a:rPr lang="en-US" dirty="0">
                <a:hlinkClick r:id="rId3"/>
              </a:rPr>
              <a:t>https://colab.research.google.com/drive/1wT9Z2OB30g5uOT5ojwwi55YsNqIUKkMx?usp=sharing</a:t>
            </a:r>
            <a:endParaRPr lang="en-US" dirty="0"/>
          </a:p>
          <a:p>
            <a:endParaRPr lang="en-IN" dirty="0"/>
          </a:p>
        </p:txBody>
      </p:sp>
    </p:spTree>
    <p:extLst>
      <p:ext uri="{BB962C8B-B14F-4D97-AF65-F5344CB8AC3E}">
        <p14:creationId xmlns:p14="http://schemas.microsoft.com/office/powerpoint/2010/main" val="3296887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012B05-61CA-4F89-976B-5CAEA5759ADA}"/>
              </a:ext>
            </a:extLst>
          </p:cNvPr>
          <p:cNvSpPr txBox="1"/>
          <p:nvPr/>
        </p:nvSpPr>
        <p:spPr>
          <a:xfrm>
            <a:off x="3626794" y="2413337"/>
            <a:ext cx="5924002" cy="1938992"/>
          </a:xfrm>
          <a:prstGeom prst="rect">
            <a:avLst/>
          </a:prstGeom>
          <a:noFill/>
        </p:spPr>
        <p:txBody>
          <a:bodyPr wrap="square" rtlCol="0">
            <a:spAutoFit/>
          </a:bodyPr>
          <a:lstStyle/>
          <a:p>
            <a:r>
              <a:rPr lang="en-US" sz="6000" dirty="0">
                <a:solidFill>
                  <a:schemeClr val="accent5"/>
                </a:solidFill>
                <a:latin typeface="Lucida Calligraphy" panose="03010101010101010101" pitchFamily="66" charset="0"/>
              </a:rPr>
              <a:t>Thank you</a:t>
            </a:r>
          </a:p>
          <a:p>
            <a:r>
              <a:rPr lang="en-US" sz="6000">
                <a:solidFill>
                  <a:schemeClr val="accent5"/>
                </a:solidFill>
                <a:latin typeface="Lucida Calligraphy" panose="03010101010101010101" pitchFamily="66" charset="0"/>
              </a:rPr>
              <a:t>        🙂</a:t>
            </a:r>
            <a:endParaRPr lang="en-IN" sz="6000" dirty="0">
              <a:solidFill>
                <a:schemeClr val="accent5"/>
              </a:solidFill>
              <a:latin typeface="Lucida Calligraphy" panose="03010101010101010101" pitchFamily="66" charset="0"/>
            </a:endParaRPr>
          </a:p>
        </p:txBody>
      </p:sp>
    </p:spTree>
    <p:extLst>
      <p:ext uri="{BB962C8B-B14F-4D97-AF65-F5344CB8AC3E}">
        <p14:creationId xmlns:p14="http://schemas.microsoft.com/office/powerpoint/2010/main" val="295763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404664"/>
            <a:ext cx="2555775" cy="771872"/>
          </a:xfrm>
        </p:spPr>
        <p:txBody>
          <a:bodyPr/>
          <a:lstStyle/>
          <a:p>
            <a:r>
              <a:rPr lang="en-US" dirty="0"/>
              <a:t>The Team</a:t>
            </a:r>
          </a:p>
        </p:txBody>
      </p:sp>
      <p:sp>
        <p:nvSpPr>
          <p:cNvPr id="3" name="Content Placeholder 2">
            <a:extLst>
              <a:ext uri="{FF2B5EF4-FFF2-40B4-BE49-F238E27FC236}">
                <a16:creationId xmlns:a16="http://schemas.microsoft.com/office/drawing/2014/main" id="{78B38235-1EC9-470B-AE85-42F1533E9864}"/>
              </a:ext>
            </a:extLst>
          </p:cNvPr>
          <p:cNvSpPr>
            <a:spLocks noGrp="1"/>
          </p:cNvSpPr>
          <p:nvPr>
            <p:ph idx="1"/>
          </p:nvPr>
        </p:nvSpPr>
        <p:spPr>
          <a:xfrm>
            <a:off x="1522413" y="1904999"/>
            <a:ext cx="6372199" cy="2676129"/>
          </a:xfrm>
        </p:spPr>
        <p:txBody>
          <a:bodyPr/>
          <a:lstStyle/>
          <a:p>
            <a:pPr marL="0" indent="0">
              <a:buNone/>
            </a:pPr>
            <a:r>
              <a:rPr lang="en-US" dirty="0"/>
              <a:t>1 . Deepak Kumar                             006796502717</a:t>
            </a:r>
          </a:p>
          <a:p>
            <a:pPr marL="0" indent="0">
              <a:buNone/>
            </a:pPr>
            <a:r>
              <a:rPr lang="en-US" dirty="0"/>
              <a:t>2 . Deepak Kumar Rai                     00796502717</a:t>
            </a:r>
          </a:p>
          <a:p>
            <a:pPr marL="0" indent="0">
              <a:buNone/>
            </a:pPr>
            <a:r>
              <a:rPr lang="en-US" dirty="0"/>
              <a:t>3 . Jnaneshwar                                   01096502717</a:t>
            </a:r>
          </a:p>
          <a:p>
            <a:pPr marL="0" indent="0">
              <a:buNone/>
            </a:pPr>
            <a:r>
              <a:rPr lang="en-US" dirty="0"/>
              <a:t>4 . Manthan Singh                            01396502717</a:t>
            </a:r>
          </a:p>
        </p:txBody>
      </p:sp>
      <p:sp>
        <p:nvSpPr>
          <p:cNvPr id="4" name="TextBox 3">
            <a:extLst>
              <a:ext uri="{FF2B5EF4-FFF2-40B4-BE49-F238E27FC236}">
                <a16:creationId xmlns:a16="http://schemas.microsoft.com/office/drawing/2014/main" id="{79440A65-D0B7-40DC-8CD3-61F9E11C3B7F}"/>
              </a:ext>
            </a:extLst>
          </p:cNvPr>
          <p:cNvSpPr txBox="1"/>
          <p:nvPr/>
        </p:nvSpPr>
        <p:spPr>
          <a:xfrm>
            <a:off x="1522413" y="4709426"/>
            <a:ext cx="6696744" cy="1200329"/>
          </a:xfrm>
          <a:prstGeom prst="rect">
            <a:avLst/>
          </a:prstGeom>
          <a:noFill/>
        </p:spPr>
        <p:txBody>
          <a:bodyPr wrap="square" rtlCol="0">
            <a:spAutoFit/>
          </a:bodyPr>
          <a:lstStyle/>
          <a:p>
            <a:r>
              <a:rPr lang="en-US" u="sng" dirty="0"/>
              <a:t>Guided by:</a:t>
            </a:r>
          </a:p>
          <a:p>
            <a:r>
              <a:rPr lang="en-US" dirty="0"/>
              <a:t>Ms. Shruti Ma’am</a:t>
            </a:r>
          </a:p>
          <a:p>
            <a:r>
              <a:rPr lang="en-US" dirty="0"/>
              <a:t>Associate Professor</a:t>
            </a:r>
          </a:p>
          <a:p>
            <a:r>
              <a:rPr lang="en-US" dirty="0"/>
              <a:t>(Department of Computer Science and Engineering, HMRITM)</a:t>
            </a:r>
            <a:endParaRPr lang="en-IN" dirty="0"/>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98068" y="188640"/>
            <a:ext cx="4211959" cy="915888"/>
          </a:xfrm>
        </p:spPr>
        <p:txBody>
          <a:bodyPr/>
          <a:lstStyle/>
          <a:p>
            <a:r>
              <a:rPr lang="en-US" dirty="0"/>
              <a:t>Contents</a:t>
            </a:r>
          </a:p>
        </p:txBody>
      </p:sp>
      <p:sp>
        <p:nvSpPr>
          <p:cNvPr id="3" name="Content Placeholder 2"/>
          <p:cNvSpPr>
            <a:spLocks noGrp="1"/>
          </p:cNvSpPr>
          <p:nvPr>
            <p:ph sz="half" idx="1"/>
          </p:nvPr>
        </p:nvSpPr>
        <p:spPr>
          <a:xfrm>
            <a:off x="3439047" y="1556792"/>
            <a:ext cx="7541959" cy="4607025"/>
          </a:xfrm>
        </p:spPr>
        <p:txBody>
          <a:bodyPr>
            <a:normAutofit fontScale="62500" lnSpcReduction="20000"/>
          </a:bodyPr>
          <a:lstStyle/>
          <a:p>
            <a:pPr marL="457200" indent="-457200">
              <a:buAutoNum type="arabicPeriod"/>
            </a:pPr>
            <a:r>
              <a:rPr lang="en-US" dirty="0"/>
              <a:t>The Problem Statement</a:t>
            </a:r>
          </a:p>
          <a:p>
            <a:pPr marL="457200" indent="-457200">
              <a:buAutoNum type="arabicPeriod"/>
            </a:pPr>
            <a:r>
              <a:rPr lang="en-US" dirty="0"/>
              <a:t>Objective</a:t>
            </a:r>
          </a:p>
          <a:p>
            <a:pPr marL="457200" indent="-457200">
              <a:buAutoNum type="arabicPeriod"/>
            </a:pPr>
            <a:r>
              <a:rPr lang="en-US" dirty="0"/>
              <a:t>The Dataset</a:t>
            </a:r>
          </a:p>
          <a:p>
            <a:pPr marL="457200" indent="-457200">
              <a:buAutoNum type="arabicPeriod"/>
            </a:pPr>
            <a:r>
              <a:rPr lang="en-US" dirty="0"/>
              <a:t>What is CNN?</a:t>
            </a:r>
          </a:p>
          <a:p>
            <a:pPr marL="457200" indent="-457200">
              <a:buAutoNum type="arabicPeriod"/>
            </a:pPr>
            <a:r>
              <a:rPr lang="en-US" dirty="0"/>
              <a:t>Gradient Descent</a:t>
            </a:r>
          </a:p>
          <a:p>
            <a:pPr marL="457200" indent="-457200">
              <a:buAutoNum type="arabicPeriod"/>
            </a:pPr>
            <a:r>
              <a:rPr lang="en-US" dirty="0"/>
              <a:t>Adversarial Machine Learning</a:t>
            </a:r>
          </a:p>
          <a:p>
            <a:pPr marL="457200" indent="-457200">
              <a:buAutoNum type="arabicPeriod"/>
            </a:pPr>
            <a:r>
              <a:rPr lang="en-US" dirty="0"/>
              <a:t>Adversarial Attacks &amp; Defenses</a:t>
            </a:r>
          </a:p>
          <a:p>
            <a:pPr marL="457200" indent="-457200">
              <a:buAutoNum type="arabicPeriod"/>
            </a:pPr>
            <a:r>
              <a:rPr lang="en-US" dirty="0"/>
              <a:t>Result</a:t>
            </a:r>
          </a:p>
          <a:p>
            <a:pPr marL="457200" indent="-457200">
              <a:buAutoNum type="arabicPeriod"/>
            </a:pPr>
            <a:r>
              <a:rPr lang="en-US" dirty="0"/>
              <a:t>Problems and Considerations of Defense</a:t>
            </a:r>
          </a:p>
          <a:p>
            <a:pPr marL="457200" indent="-457200">
              <a:buAutoNum type="arabicPeriod"/>
            </a:pPr>
            <a:r>
              <a:rPr lang="en-US" dirty="0"/>
              <a:t>Future Scope</a:t>
            </a:r>
          </a:p>
          <a:p>
            <a:pPr marL="457200" indent="-457200">
              <a:buAutoNum type="arabicPeriod"/>
            </a:pPr>
            <a:r>
              <a:rPr lang="en-US" dirty="0"/>
              <a:t>Bibliography</a:t>
            </a:r>
          </a:p>
          <a:p>
            <a:pPr marL="457200" indent="-457200">
              <a:buAutoNum type="arabicPeriod"/>
            </a:pPr>
            <a:r>
              <a:rPr lang="en-US" dirty="0"/>
              <a:t>Links Related to Project</a:t>
            </a:r>
          </a:p>
        </p:txBody>
      </p:sp>
    </p:spTree>
    <p:extLst>
      <p:ext uri="{BB962C8B-B14F-4D97-AF65-F5344CB8AC3E}">
        <p14:creationId xmlns:p14="http://schemas.microsoft.com/office/powerpoint/2010/main" val="420698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452264"/>
            <a:ext cx="5076055" cy="771872"/>
          </a:xfrm>
        </p:spPr>
        <p:txBody>
          <a:bodyPr/>
          <a:lstStyle/>
          <a:p>
            <a:r>
              <a:rPr lang="en-US" dirty="0"/>
              <a:t>The Problem Statement</a:t>
            </a:r>
          </a:p>
        </p:txBody>
      </p:sp>
      <p:sp>
        <p:nvSpPr>
          <p:cNvPr id="4" name="Content Placeholder 3">
            <a:extLst>
              <a:ext uri="{FF2B5EF4-FFF2-40B4-BE49-F238E27FC236}">
                <a16:creationId xmlns:a16="http://schemas.microsoft.com/office/drawing/2014/main" id="{D17AA528-A012-4F70-AB35-11A184222F3E}"/>
              </a:ext>
            </a:extLst>
          </p:cNvPr>
          <p:cNvSpPr>
            <a:spLocks noGrp="1"/>
          </p:cNvSpPr>
          <p:nvPr>
            <p:ph idx="1"/>
          </p:nvPr>
        </p:nvSpPr>
        <p:spPr/>
        <p:txBody>
          <a:bodyPr>
            <a:normAutofit lnSpcReduction="10000"/>
          </a:bodyPr>
          <a:lstStyle/>
          <a:p>
            <a:pPr algn="l"/>
            <a:r>
              <a:rPr lang="en-US" b="1" i="0" dirty="0">
                <a:effectLst/>
                <a:latin typeface="proxima-nova"/>
              </a:rPr>
              <a:t>Using adversarial images, we can trick our Convolutional Neural Networks (CNNs) into making incorrect predictions.</a:t>
            </a:r>
            <a:r>
              <a:rPr lang="en-US" b="0" i="0" dirty="0">
                <a:effectLst/>
                <a:latin typeface="proxima-nova"/>
              </a:rPr>
              <a:t> While, according to the human eye, adversarial images may look </a:t>
            </a:r>
            <a:r>
              <a:rPr lang="en-US" b="0" i="1" dirty="0">
                <a:effectLst/>
                <a:latin typeface="proxima-nova"/>
              </a:rPr>
              <a:t>identical</a:t>
            </a:r>
            <a:r>
              <a:rPr lang="en-US" b="0" i="0" dirty="0">
                <a:effectLst/>
                <a:latin typeface="proxima-nova"/>
              </a:rPr>
              <a:t> to their original counterparts, they contain small perturbations that cause our CNNs to make wildly incorrect predictions.</a:t>
            </a:r>
          </a:p>
          <a:p>
            <a:pPr marL="0" indent="0" algn="l">
              <a:buNone/>
            </a:pPr>
            <a:endParaRPr lang="en-US" b="0" i="0" dirty="0">
              <a:effectLst/>
              <a:latin typeface="proxima-nova"/>
            </a:endParaRPr>
          </a:p>
          <a:p>
            <a:pPr algn="l"/>
            <a:r>
              <a:rPr lang="en-US" b="0" i="0" dirty="0">
                <a:effectLst/>
                <a:latin typeface="proxima-nova"/>
              </a:rPr>
              <a:t>For example, imagine a deep neural network deployed to a self-driving car. Nefarious users could generate adversarial images, print them, and then apply them to the road, signs, overpasses, etc., which would result in the model thinking there were pedestrians, cars, or obstacles when there are, in fact, none! The result could be </a:t>
            </a:r>
            <a:r>
              <a:rPr lang="en-US" b="0" i="1" dirty="0">
                <a:effectLst/>
                <a:latin typeface="proxima-nova"/>
              </a:rPr>
              <a:t>disastrous</a:t>
            </a:r>
            <a:r>
              <a:rPr lang="en-US" b="0" i="0" dirty="0">
                <a:effectLst/>
                <a:latin typeface="proxima-nova"/>
              </a:rPr>
              <a:t>, including car accidents, injuries, and loss of life.</a:t>
            </a:r>
          </a:p>
          <a:p>
            <a:pPr marL="0" indent="0">
              <a:buNone/>
            </a:pPr>
            <a:endParaRPr lang="en-US" dirty="0"/>
          </a:p>
          <a:p>
            <a:endParaRPr lang="en-IN" dirty="0"/>
          </a:p>
        </p:txBody>
      </p:sp>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5820" y="404665"/>
            <a:ext cx="3456384" cy="792088"/>
          </a:xfrm>
        </p:spPr>
        <p:txBody>
          <a:bodyPr/>
          <a:lstStyle/>
          <a:p>
            <a:r>
              <a:rPr lang="en-US" dirty="0"/>
              <a:t>An Example</a:t>
            </a:r>
          </a:p>
        </p:txBody>
      </p:sp>
      <p:pic>
        <p:nvPicPr>
          <p:cNvPr id="4" name="Content Placeholder 6">
            <a:extLst>
              <a:ext uri="{FF2B5EF4-FFF2-40B4-BE49-F238E27FC236}">
                <a16:creationId xmlns:a16="http://schemas.microsoft.com/office/drawing/2014/main" id="{D0CA5D4B-1E09-4F07-AE71-A9E0F505AFF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1804" y="1411289"/>
            <a:ext cx="10044607" cy="4680520"/>
          </a:xfrm>
        </p:spPr>
      </p:pic>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7908" y="764704"/>
            <a:ext cx="3779911" cy="627856"/>
          </a:xfrm>
        </p:spPr>
        <p:txBody>
          <a:bodyPr/>
          <a:lstStyle/>
          <a:p>
            <a:r>
              <a:rPr lang="en-US" dirty="0"/>
              <a:t>Another Example</a:t>
            </a:r>
          </a:p>
        </p:txBody>
      </p:sp>
      <p:pic>
        <p:nvPicPr>
          <p:cNvPr id="7" name="Picture 6">
            <a:extLst>
              <a:ext uri="{FF2B5EF4-FFF2-40B4-BE49-F238E27FC236}">
                <a16:creationId xmlns:a16="http://schemas.microsoft.com/office/drawing/2014/main" id="{BF61E037-5873-4412-AF08-2D812885B7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392" y="1638300"/>
            <a:ext cx="10988040" cy="4815036"/>
          </a:xfrm>
          <a:prstGeom prst="rect">
            <a:avLst/>
          </a:prstGeom>
        </p:spPr>
      </p:pic>
    </p:spTree>
    <p:extLst>
      <p:ext uri="{BB962C8B-B14F-4D97-AF65-F5344CB8AC3E}">
        <p14:creationId xmlns:p14="http://schemas.microsoft.com/office/powerpoint/2010/main" val="2681425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1F930-6191-4AB0-AEA8-EF72F7136644}"/>
              </a:ext>
            </a:extLst>
          </p:cNvPr>
          <p:cNvSpPr>
            <a:spLocks noGrp="1"/>
          </p:cNvSpPr>
          <p:nvPr>
            <p:ph type="title"/>
          </p:nvPr>
        </p:nvSpPr>
        <p:spPr>
          <a:xfrm>
            <a:off x="1522413" y="308248"/>
            <a:ext cx="3059831" cy="1059904"/>
          </a:xfrm>
        </p:spPr>
        <p:txBody>
          <a:bodyPr/>
          <a:lstStyle/>
          <a:p>
            <a:r>
              <a:rPr lang="en-US" dirty="0"/>
              <a:t>OBJECTIVE</a:t>
            </a:r>
            <a:endParaRPr lang="en-IN" dirty="0"/>
          </a:p>
        </p:txBody>
      </p:sp>
      <p:sp>
        <p:nvSpPr>
          <p:cNvPr id="3" name="Content Placeholder 2">
            <a:extLst>
              <a:ext uri="{FF2B5EF4-FFF2-40B4-BE49-F238E27FC236}">
                <a16:creationId xmlns:a16="http://schemas.microsoft.com/office/drawing/2014/main" id="{803C0F78-C096-4457-B49C-FF5DF7971DDE}"/>
              </a:ext>
            </a:extLst>
          </p:cNvPr>
          <p:cNvSpPr>
            <a:spLocks noGrp="1"/>
          </p:cNvSpPr>
          <p:nvPr>
            <p:ph idx="1"/>
          </p:nvPr>
        </p:nvSpPr>
        <p:spPr/>
        <p:txBody>
          <a:bodyPr/>
          <a:lstStyle/>
          <a:p>
            <a:pPr algn="l" fontAlgn="base"/>
            <a:r>
              <a:rPr lang="en-US" b="0" i="0" dirty="0">
                <a:solidFill>
                  <a:srgbClr val="FFFF00"/>
                </a:solidFill>
                <a:effectLst/>
                <a:latin typeface="Georgia" panose="02040502050405020303" pitchFamily="18" charset="0"/>
              </a:rPr>
              <a:t>The objective of our project is to learn the concepts of a CNN model, Attacks on Deep Neural Networks and build a working model in order to defenses against Adversarial Images Attacks.</a:t>
            </a:r>
          </a:p>
          <a:p>
            <a:pPr algn="l" fontAlgn="base"/>
            <a:r>
              <a:rPr lang="en-US" b="0" i="0" dirty="0">
                <a:solidFill>
                  <a:srgbClr val="FFFF00"/>
                </a:solidFill>
                <a:effectLst/>
                <a:latin typeface="Georgia" panose="02040502050405020303" pitchFamily="18" charset="0"/>
              </a:rPr>
              <a:t>In this project, we will be implementing the Adversarial Defenses against a  </a:t>
            </a:r>
            <a:r>
              <a:rPr lang="en-US" dirty="0">
                <a:solidFill>
                  <a:srgbClr val="FFFF00"/>
                </a:solidFill>
                <a:latin typeface="Georgia" panose="02040502050405020303" pitchFamily="18" charset="0"/>
              </a:rPr>
              <a:t>FGSM(Fast Gradient Sign Method) Attack </a:t>
            </a:r>
            <a:r>
              <a:rPr lang="en-US" b="1" i="1" dirty="0">
                <a:solidFill>
                  <a:srgbClr val="FFFF00"/>
                </a:solidFill>
                <a:latin typeface="inherit"/>
              </a:rPr>
              <a:t>using Keras and TensorFlow and other dependency packages of Python Programming Language</a:t>
            </a:r>
            <a:r>
              <a:rPr lang="en-US" b="0" i="0" dirty="0">
                <a:solidFill>
                  <a:srgbClr val="FFFF00"/>
                </a:solidFill>
                <a:effectLst/>
                <a:latin typeface="Georgia" panose="02040502050405020303" pitchFamily="18" charset="0"/>
              </a:rPr>
              <a:t>. The image features will be extracted from the MNIST dataset.</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374563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90156" y="332656"/>
            <a:ext cx="5076055" cy="771872"/>
          </a:xfrm>
        </p:spPr>
        <p:txBody>
          <a:bodyPr/>
          <a:lstStyle/>
          <a:p>
            <a:r>
              <a:rPr lang="en-US" dirty="0"/>
              <a:t>Why does this matter?</a:t>
            </a:r>
          </a:p>
        </p:txBody>
      </p:sp>
      <p:sp>
        <p:nvSpPr>
          <p:cNvPr id="4" name="TextBox 3">
            <a:extLst>
              <a:ext uri="{FF2B5EF4-FFF2-40B4-BE49-F238E27FC236}">
                <a16:creationId xmlns:a16="http://schemas.microsoft.com/office/drawing/2014/main" id="{8769D90C-1A75-41EA-B737-36E9C73959DA}"/>
              </a:ext>
            </a:extLst>
          </p:cNvPr>
          <p:cNvSpPr txBox="1"/>
          <p:nvPr/>
        </p:nvSpPr>
        <p:spPr>
          <a:xfrm>
            <a:off x="1701924" y="1309352"/>
            <a:ext cx="8568952" cy="4401205"/>
          </a:xfrm>
          <a:prstGeom prst="rect">
            <a:avLst/>
          </a:prstGeom>
          <a:noFill/>
        </p:spPr>
        <p:txBody>
          <a:bodyPr wrap="square">
            <a:spAutoFit/>
          </a:bodyPr>
          <a:lstStyle/>
          <a:p>
            <a:pPr algn="l">
              <a:buFont typeface="Arial" panose="020B0604020202020204" pitchFamily="34" charset="0"/>
              <a:buChar char="•"/>
            </a:pPr>
            <a:r>
              <a:rPr lang="en-US" sz="2000" b="0" i="0" dirty="0">
                <a:solidFill>
                  <a:srgbClr val="D5D5D5"/>
                </a:solidFill>
                <a:effectLst/>
              </a:rPr>
              <a:t>Computer vision is used everywhere!</a:t>
            </a:r>
          </a:p>
          <a:p>
            <a:pPr algn="l"/>
            <a:endParaRPr lang="en-US" sz="2000" b="0" i="0" dirty="0">
              <a:solidFill>
                <a:srgbClr val="D5D5D5"/>
              </a:solidFill>
              <a:effectLst/>
            </a:endParaRPr>
          </a:p>
          <a:p>
            <a:pPr algn="l">
              <a:buFont typeface="Arial" panose="020B0604020202020204" pitchFamily="34" charset="0"/>
              <a:buChar char="•"/>
            </a:pPr>
            <a:r>
              <a:rPr lang="en-US" sz="2000" b="0" i="0" dirty="0">
                <a:solidFill>
                  <a:srgbClr val="D5D5D5"/>
                </a:solidFill>
                <a:effectLst/>
              </a:rPr>
              <a:t>Facial Recognition</a:t>
            </a:r>
          </a:p>
          <a:p>
            <a:pPr algn="l"/>
            <a:endParaRPr lang="en-US" sz="2000" b="0" i="0" dirty="0">
              <a:solidFill>
                <a:srgbClr val="D5D5D5"/>
              </a:solidFill>
              <a:effectLst/>
            </a:endParaRPr>
          </a:p>
          <a:p>
            <a:pPr algn="l">
              <a:buFont typeface="Arial" panose="020B0604020202020204" pitchFamily="34" charset="0"/>
              <a:buChar char="•"/>
            </a:pPr>
            <a:r>
              <a:rPr lang="en-US" sz="2000" b="0" i="0" dirty="0">
                <a:solidFill>
                  <a:srgbClr val="D5D5D5"/>
                </a:solidFill>
                <a:effectLst/>
              </a:rPr>
              <a:t>Self Driving Cars (change speed limit sign)</a:t>
            </a:r>
          </a:p>
          <a:p>
            <a:pPr algn="l"/>
            <a:endParaRPr lang="en-US" sz="2000" b="0" i="0" dirty="0">
              <a:solidFill>
                <a:srgbClr val="D5D5D5"/>
              </a:solidFill>
              <a:effectLst/>
            </a:endParaRPr>
          </a:p>
          <a:p>
            <a:pPr algn="l">
              <a:buFont typeface="Arial" panose="020B0604020202020204" pitchFamily="34" charset="0"/>
              <a:buChar char="•"/>
            </a:pPr>
            <a:r>
              <a:rPr lang="en-US" sz="2000" b="0" i="0" dirty="0">
                <a:solidFill>
                  <a:srgbClr val="D5D5D5"/>
                </a:solidFill>
                <a:effectLst/>
              </a:rPr>
              <a:t>Biometric Recognition</a:t>
            </a:r>
          </a:p>
          <a:p>
            <a:pPr algn="l"/>
            <a:endParaRPr lang="en-US" sz="2000" b="0" i="0" dirty="0">
              <a:solidFill>
                <a:srgbClr val="D5D5D5"/>
              </a:solidFill>
              <a:effectLst/>
            </a:endParaRPr>
          </a:p>
          <a:p>
            <a:pPr algn="l">
              <a:buFont typeface="Arial" panose="020B0604020202020204" pitchFamily="34" charset="0"/>
              <a:buChar char="•"/>
            </a:pPr>
            <a:r>
              <a:rPr lang="en-US" sz="2000" b="0" i="0" dirty="0">
                <a:solidFill>
                  <a:srgbClr val="D5D5D5"/>
                </a:solidFill>
                <a:effectLst/>
              </a:rPr>
              <a:t>Text Applications too! (Think CNNs for Sentiment Analysis or Text classification)</a:t>
            </a:r>
          </a:p>
          <a:p>
            <a:pPr algn="l"/>
            <a:endParaRPr lang="en-US" sz="2000" b="0" i="0" dirty="0">
              <a:solidFill>
                <a:srgbClr val="D5D5D5"/>
              </a:solidFill>
              <a:effectLst/>
            </a:endParaRPr>
          </a:p>
          <a:p>
            <a:pPr algn="l">
              <a:buFont typeface="Arial" panose="020B0604020202020204" pitchFamily="34" charset="0"/>
              <a:buChar char="•"/>
            </a:pPr>
            <a:r>
              <a:rPr lang="en-US" sz="2000" b="0" i="0" dirty="0">
                <a:solidFill>
                  <a:srgbClr val="D5D5D5"/>
                </a:solidFill>
                <a:effectLst/>
              </a:rPr>
              <a:t>Ad-blockers can incorrectly classify ads </a:t>
            </a:r>
          </a:p>
          <a:p>
            <a:pPr algn="l"/>
            <a:endParaRPr lang="en-US" sz="2000" b="0" i="0" dirty="0">
              <a:solidFill>
                <a:srgbClr val="D5D5D5"/>
              </a:solidFill>
              <a:effectLst/>
            </a:endParaRPr>
          </a:p>
          <a:p>
            <a:pPr algn="l">
              <a:buFont typeface="Arial" panose="020B0604020202020204" pitchFamily="34" charset="0"/>
              <a:buChar char="•"/>
            </a:pPr>
            <a:r>
              <a:rPr lang="en-US" sz="2000" b="0" i="0" dirty="0">
                <a:solidFill>
                  <a:srgbClr val="D5D5D5"/>
                </a:solidFill>
                <a:effectLst/>
              </a:rPr>
              <a:t>Spam Classifiers can incorrectly identify malicious mails </a:t>
            </a:r>
          </a:p>
          <a:p>
            <a:pPr marL="0" indent="0">
              <a:buNone/>
            </a:pPr>
            <a:endParaRPr lang="en-US" sz="2000" dirty="0"/>
          </a:p>
        </p:txBody>
      </p:sp>
    </p:spTree>
    <p:extLst>
      <p:ext uri="{BB962C8B-B14F-4D97-AF65-F5344CB8AC3E}">
        <p14:creationId xmlns:p14="http://schemas.microsoft.com/office/powerpoint/2010/main" val="25905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254</TotalTime>
  <Words>1668</Words>
  <Application>Microsoft Office PowerPoint</Application>
  <PresentationFormat>Custom</PresentationFormat>
  <Paragraphs>135</Paragraphs>
  <Slides>28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Arial</vt:lpstr>
      <vt:lpstr>Calibri</vt:lpstr>
      <vt:lpstr>Corbel</vt:lpstr>
      <vt:lpstr>Georgia</vt:lpstr>
      <vt:lpstr>inherit</vt:lpstr>
      <vt:lpstr>Lucida Calligraphy</vt:lpstr>
      <vt:lpstr>proxima-nova</vt:lpstr>
      <vt:lpstr>Roboto</vt:lpstr>
      <vt:lpstr>Times New Roman</vt:lpstr>
      <vt:lpstr>Digital Blue Tunnel 16x9</vt:lpstr>
      <vt:lpstr>Major Project</vt:lpstr>
      <vt:lpstr>PowerPoint Presentation</vt:lpstr>
      <vt:lpstr>The Team</vt:lpstr>
      <vt:lpstr>Contents</vt:lpstr>
      <vt:lpstr>The Problem Statement</vt:lpstr>
      <vt:lpstr>An Example</vt:lpstr>
      <vt:lpstr>Another Example</vt:lpstr>
      <vt:lpstr>OBJECTIVE</vt:lpstr>
      <vt:lpstr>Why does this matter?</vt:lpstr>
      <vt:lpstr>PowerPoint Presentation</vt:lpstr>
      <vt:lpstr>The Dataset</vt:lpstr>
      <vt:lpstr>WHAT IS CNN?</vt:lpstr>
      <vt:lpstr>GRADIENT DESCENT</vt:lpstr>
      <vt:lpstr>PowerPoint Presentation</vt:lpstr>
      <vt:lpstr>Adversarial Machine Learning</vt:lpstr>
      <vt:lpstr>Major Type of Adversarial Attacks</vt:lpstr>
      <vt:lpstr>2. Backward Pass Differentiable Approximation(BPDA)</vt:lpstr>
      <vt:lpstr>How Can You Defend Against Adversarial        Image Attacks?</vt:lpstr>
      <vt:lpstr>Ways To Defend Against Adversarial Attacks</vt:lpstr>
      <vt:lpstr>Major Defenses Are?</vt:lpstr>
      <vt:lpstr>RESULT</vt:lpstr>
      <vt:lpstr>RESULT</vt:lpstr>
      <vt:lpstr>Problem and Considerations with Adversarial Image Defenses</vt:lpstr>
      <vt:lpstr>Summary</vt:lpstr>
      <vt:lpstr>Future Scopes</vt:lpstr>
      <vt:lpstr>Bibliography</vt:lpstr>
      <vt:lpstr>Links Related to Project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Major Project</dc:title>
  <dc:creator>DEEPAK KUMAR RAI</dc:creator>
  <cp:lastModifiedBy>DEEPAK KUMAR RAI</cp:lastModifiedBy>
  <cp:revision>8</cp:revision>
  <dcterms:created xsi:type="dcterms:W3CDTF">2021-06-13T05:46:00Z</dcterms:created>
  <dcterms:modified xsi:type="dcterms:W3CDTF">2021-06-13T15:27:33Z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